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65" r:id="rId3"/>
    <p:sldId id="257" r:id="rId4"/>
    <p:sldId id="262" r:id="rId5"/>
    <p:sldId id="261" r:id="rId6"/>
    <p:sldId id="264" r:id="rId7"/>
    <p:sldId id="267" r:id="rId8"/>
    <p:sldId id="258"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492" autoAdjust="0"/>
    <p:restoredTop sz="94660"/>
  </p:normalViewPr>
  <p:slideViewPr>
    <p:cSldViewPr snapToGrid="0">
      <p:cViewPr varScale="1">
        <p:scale>
          <a:sx n="131" d="100"/>
          <a:sy n="131" d="100"/>
        </p:scale>
        <p:origin x="256" y="16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ousalya V Kumar" userId="cd80c99d0b064cb7" providerId="LiveId" clId="{241B26B9-44D1-4B12-AAE0-11086F2960E9}"/>
    <pc:docChg chg="modMainMaster">
      <pc:chgData name="Kousalya V Kumar" userId="cd80c99d0b064cb7" providerId="LiveId" clId="{241B26B9-44D1-4B12-AAE0-11086F2960E9}" dt="2021-11-02T07:16:00.745" v="21" actId="20577"/>
      <pc:docMkLst>
        <pc:docMk/>
      </pc:docMkLst>
      <pc:sldMasterChg chg="modSldLayout">
        <pc:chgData name="Kousalya V Kumar" userId="cd80c99d0b064cb7" providerId="LiveId" clId="{241B26B9-44D1-4B12-AAE0-11086F2960E9}" dt="2021-11-02T07:16:00.745" v="21" actId="20577"/>
        <pc:sldMasterMkLst>
          <pc:docMk/>
          <pc:sldMasterMk cId="0" sldId="2147483648"/>
        </pc:sldMasterMkLst>
        <pc:sldLayoutChg chg="modSp mod">
          <pc:chgData name="Kousalya V Kumar" userId="cd80c99d0b064cb7" providerId="LiveId" clId="{241B26B9-44D1-4B12-AAE0-11086F2960E9}" dt="2021-11-02T07:16:00.745" v="21" actId="20577"/>
          <pc:sldLayoutMkLst>
            <pc:docMk/>
            <pc:sldMasterMk cId="0" sldId="2147483648"/>
            <pc:sldLayoutMk cId="0" sldId="2147483649"/>
          </pc:sldLayoutMkLst>
          <pc:spChg chg="mod">
            <ac:chgData name="Kousalya V Kumar" userId="cd80c99d0b064cb7" providerId="LiveId" clId="{241B26B9-44D1-4B12-AAE0-11086F2960E9}" dt="2021-11-02T07:16:00.745" v="21" actId="20577"/>
            <ac:spMkLst>
              <pc:docMk/>
              <pc:sldMasterMk cId="0" sldId="2147483648"/>
              <pc:sldLayoutMk cId="0" sldId="2147483649"/>
              <ac:spMk id="8" creationId="{9011B591-0EAD-47B9-8904-8D5CAABBCCC4}"/>
            </ac:spMkLst>
          </pc:spChg>
        </pc:sldLayoutChg>
      </pc:sldMasterChg>
    </pc:docChg>
  </pc:docChgLst>
</pc:chgInfo>
</file>

<file path=ppt/diagrams/_rels/data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image" Target="../media/image11.png"/></Relationships>
</file>

<file path=ppt/diagrams/_rels/drawing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image" Target="../media/image11.png"/></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12EFD9D-D1A9-483D-8028-6CEADDA9669B}" type="doc">
      <dgm:prSet loTypeId="urn:microsoft.com/office/officeart/2005/8/layout/hProcess11" loCatId="list" qsTypeId="urn:microsoft.com/office/officeart/2005/8/quickstyle/simple1" qsCatId="simple" csTypeId="urn:microsoft.com/office/officeart/2005/8/colors/accent0_3" csCatId="mainScheme" phldr="1"/>
      <dgm:spPr/>
      <dgm:t>
        <a:bodyPr/>
        <a:lstStyle/>
        <a:p>
          <a:endParaRPr lang="en-US"/>
        </a:p>
      </dgm:t>
    </dgm:pt>
    <dgm:pt modelId="{092BA6A5-A5D2-431B-AFB7-532D051152C0}">
      <dgm:prSet phldrT="[Text]" custT="1">
        <dgm:style>
          <a:lnRef idx="2">
            <a:schemeClr val="accent2"/>
          </a:lnRef>
          <a:fillRef idx="1">
            <a:schemeClr val="lt1"/>
          </a:fillRef>
          <a:effectRef idx="0">
            <a:schemeClr val="accent2"/>
          </a:effectRef>
          <a:fontRef idx="minor">
            <a:schemeClr val="dk1"/>
          </a:fontRef>
        </dgm:style>
      </dgm:prSet>
      <dgm:spPr/>
      <dgm:t>
        <a:bodyPr/>
        <a:lstStyle/>
        <a:p>
          <a:pPr algn="ctr"/>
          <a:r>
            <a:rPr lang="en-US" sz="1800" b="1" dirty="0"/>
            <a:t>Monitoring and Early Warning</a:t>
          </a:r>
        </a:p>
        <a:p>
          <a:pPr algn="just"/>
          <a:r>
            <a:rPr lang="en-US" sz="1600" dirty="0"/>
            <a:t> Develop hazard monitoring and early warning services</a:t>
          </a:r>
        </a:p>
        <a:p>
          <a:pPr algn="just"/>
          <a:r>
            <a:rPr lang="en-US" sz="1600" dirty="0"/>
            <a:t> Are the right parameters being monitored?</a:t>
          </a:r>
        </a:p>
        <a:p>
          <a:pPr algn="just"/>
          <a:r>
            <a:rPr lang="en-US" sz="1600" dirty="0"/>
            <a:t> Can accurate and timely warnings be generated?</a:t>
          </a:r>
        </a:p>
      </dgm:t>
    </dgm:pt>
    <dgm:pt modelId="{B8BC515A-1DBA-4E12-A4B4-247459F89ADE}" type="parTrans" cxnId="{E18C8903-7604-41B1-98DC-1C62B3D94992}">
      <dgm:prSet/>
      <dgm:spPr/>
      <dgm:t>
        <a:bodyPr/>
        <a:lstStyle/>
        <a:p>
          <a:endParaRPr lang="en-US"/>
        </a:p>
      </dgm:t>
    </dgm:pt>
    <dgm:pt modelId="{05900827-7939-4200-A090-34F5C767FCD7}" type="sibTrans" cxnId="{E18C8903-7604-41B1-98DC-1C62B3D94992}">
      <dgm:prSet/>
      <dgm:spPr/>
      <dgm:t>
        <a:bodyPr/>
        <a:lstStyle/>
        <a:p>
          <a:endParaRPr lang="en-US"/>
        </a:p>
      </dgm:t>
    </dgm:pt>
    <dgm:pt modelId="{200B8DD5-4DBF-401B-8226-63EBC3FD710D}">
      <dgm:prSet phldrT="[Text]" custT="1">
        <dgm:style>
          <a:lnRef idx="2">
            <a:schemeClr val="accent1"/>
          </a:lnRef>
          <a:fillRef idx="1">
            <a:schemeClr val="lt1"/>
          </a:fillRef>
          <a:effectRef idx="0">
            <a:schemeClr val="accent1"/>
          </a:effectRef>
          <a:fontRef idx="minor">
            <a:schemeClr val="dk1"/>
          </a:fontRef>
        </dgm:style>
      </dgm:prSet>
      <dgm:spPr/>
      <dgm:t>
        <a:bodyPr/>
        <a:lstStyle/>
        <a:p>
          <a:pPr algn="ctr"/>
          <a:r>
            <a:rPr lang="en-US" sz="1800" b="1" dirty="0"/>
            <a:t>Dissemination and Communication</a:t>
          </a:r>
        </a:p>
        <a:p>
          <a:pPr algn="just"/>
          <a:r>
            <a:rPr lang="en-US" sz="1600" dirty="0"/>
            <a:t>Communicating risks and early warnings .</a:t>
          </a:r>
        </a:p>
        <a:p>
          <a:pPr algn="just"/>
          <a:r>
            <a:rPr lang="en-US" sz="1600" dirty="0"/>
            <a:t>Do warnings reach those at risk? </a:t>
          </a:r>
        </a:p>
        <a:p>
          <a:pPr algn="just"/>
          <a:r>
            <a:rPr lang="en-US" sz="1600" dirty="0"/>
            <a:t>Is the warning information clear and actionable?</a:t>
          </a:r>
        </a:p>
      </dgm:t>
    </dgm:pt>
    <dgm:pt modelId="{81E2E7B5-C371-4BB2-B764-D5B25F7ACF88}" type="parTrans" cxnId="{3DB57B65-03C0-427B-B98C-68A3A2B18CD4}">
      <dgm:prSet/>
      <dgm:spPr/>
      <dgm:t>
        <a:bodyPr/>
        <a:lstStyle/>
        <a:p>
          <a:endParaRPr lang="en-US"/>
        </a:p>
      </dgm:t>
    </dgm:pt>
    <dgm:pt modelId="{0AE5DAF0-D0BF-4C23-A5E9-6E43141CF22C}" type="sibTrans" cxnId="{3DB57B65-03C0-427B-B98C-68A3A2B18CD4}">
      <dgm:prSet/>
      <dgm:spPr/>
      <dgm:t>
        <a:bodyPr/>
        <a:lstStyle/>
        <a:p>
          <a:endParaRPr lang="en-US"/>
        </a:p>
      </dgm:t>
    </dgm:pt>
    <dgm:pt modelId="{85D5C59D-0E05-4D84-843D-D4CB549C52C9}">
      <dgm:prSet phldrT="[Text]" custT="1">
        <dgm:style>
          <a:lnRef idx="2">
            <a:schemeClr val="accent1"/>
          </a:lnRef>
          <a:fillRef idx="1">
            <a:schemeClr val="lt1"/>
          </a:fillRef>
          <a:effectRef idx="0">
            <a:schemeClr val="accent1"/>
          </a:effectRef>
          <a:fontRef idx="minor">
            <a:schemeClr val="dk1"/>
          </a:fontRef>
        </dgm:style>
      </dgm:prSet>
      <dgm:spPr/>
      <dgm:t>
        <a:bodyPr/>
        <a:lstStyle/>
        <a:p>
          <a:pPr algn="ctr"/>
          <a:r>
            <a:rPr lang="en-US" sz="1800" b="1" dirty="0"/>
            <a:t>Response Capability </a:t>
          </a:r>
        </a:p>
        <a:p>
          <a:pPr algn="just"/>
          <a:r>
            <a:rPr lang="en-US" sz="1600" dirty="0"/>
            <a:t>Build national and community response capabilities </a:t>
          </a:r>
        </a:p>
        <a:p>
          <a:pPr algn="just"/>
          <a:r>
            <a:rPr lang="en-US" sz="1600" dirty="0"/>
            <a:t>Are response plans up to date and tested? </a:t>
          </a:r>
        </a:p>
        <a:p>
          <a:pPr algn="just"/>
          <a:r>
            <a:rPr lang="en-US" sz="1600" dirty="0"/>
            <a:t>Are people prepared and ready to react to warnings?</a:t>
          </a:r>
        </a:p>
      </dgm:t>
    </dgm:pt>
    <dgm:pt modelId="{F3E6CE7D-159B-4AD9-9E18-53EC97EB9409}" type="parTrans" cxnId="{09E23011-F087-452B-B681-F8D85B8425A5}">
      <dgm:prSet/>
      <dgm:spPr/>
      <dgm:t>
        <a:bodyPr/>
        <a:lstStyle/>
        <a:p>
          <a:endParaRPr lang="en-US"/>
        </a:p>
      </dgm:t>
    </dgm:pt>
    <dgm:pt modelId="{41A4751D-9481-4FA8-BF9D-D647F21B2441}" type="sibTrans" cxnId="{09E23011-F087-452B-B681-F8D85B8425A5}">
      <dgm:prSet/>
      <dgm:spPr/>
      <dgm:t>
        <a:bodyPr/>
        <a:lstStyle/>
        <a:p>
          <a:endParaRPr lang="en-US"/>
        </a:p>
      </dgm:t>
    </dgm:pt>
    <dgm:pt modelId="{0DD15110-4007-4815-BF81-D7ACB05F565A}">
      <dgm:prSet phldrT="[Text]" custT="1">
        <dgm:style>
          <a:lnRef idx="2">
            <a:schemeClr val="accent2"/>
          </a:lnRef>
          <a:fillRef idx="1">
            <a:schemeClr val="lt1"/>
          </a:fillRef>
          <a:effectRef idx="0">
            <a:schemeClr val="accent2"/>
          </a:effectRef>
          <a:fontRef idx="minor">
            <a:schemeClr val="dk1"/>
          </a:fontRef>
        </dgm:style>
      </dgm:prSet>
      <dgm:spPr/>
      <dgm:t>
        <a:bodyPr/>
        <a:lstStyle/>
        <a:p>
          <a:pPr algn="just"/>
          <a:r>
            <a:rPr lang="en-US" sz="1800" b="1" dirty="0"/>
            <a:t>Assessing Risks </a:t>
          </a:r>
        </a:p>
        <a:p>
          <a:pPr algn="just"/>
          <a:endParaRPr lang="en-US" sz="1600" b="1" dirty="0"/>
        </a:p>
        <a:p>
          <a:pPr algn="just"/>
          <a:r>
            <a:rPr lang="en-US" sz="1600" dirty="0"/>
            <a:t>Are the hazards and the vulnerabilities well known? </a:t>
          </a:r>
        </a:p>
        <a:p>
          <a:pPr algn="just"/>
          <a:r>
            <a:rPr lang="en-US" sz="1600" dirty="0"/>
            <a:t>Are risk maps and data widely available?</a:t>
          </a:r>
        </a:p>
      </dgm:t>
    </dgm:pt>
    <dgm:pt modelId="{98984DA4-1717-42D8-9BF9-13326EDED51B}" type="sibTrans" cxnId="{98862BE8-3106-429D-AA0B-9FA15579EE83}">
      <dgm:prSet/>
      <dgm:spPr/>
      <dgm:t>
        <a:bodyPr/>
        <a:lstStyle/>
        <a:p>
          <a:endParaRPr lang="en-US"/>
        </a:p>
      </dgm:t>
    </dgm:pt>
    <dgm:pt modelId="{D5A8660F-52CB-4068-937A-33652FED75CA}" type="parTrans" cxnId="{98862BE8-3106-429D-AA0B-9FA15579EE83}">
      <dgm:prSet/>
      <dgm:spPr/>
      <dgm:t>
        <a:bodyPr/>
        <a:lstStyle/>
        <a:p>
          <a:endParaRPr lang="en-US"/>
        </a:p>
      </dgm:t>
    </dgm:pt>
    <dgm:pt modelId="{B62B0CA9-D60C-944D-9B3E-6651986D4FA8}" type="pres">
      <dgm:prSet presAssocID="{F12EFD9D-D1A9-483D-8028-6CEADDA9669B}" presName="Name0" presStyleCnt="0">
        <dgm:presLayoutVars>
          <dgm:dir/>
          <dgm:resizeHandles val="exact"/>
        </dgm:presLayoutVars>
      </dgm:prSet>
      <dgm:spPr/>
    </dgm:pt>
    <dgm:pt modelId="{A1D4504B-194D-2741-8FBE-CA020258073F}" type="pres">
      <dgm:prSet presAssocID="{F12EFD9D-D1A9-483D-8028-6CEADDA9669B}" presName="arrow" presStyleLbl="bgShp" presStyleIdx="0" presStyleCnt="1"/>
      <dgm:spPr/>
    </dgm:pt>
    <dgm:pt modelId="{5B3DE4C8-8523-5848-9EED-58EB3112DCC8}" type="pres">
      <dgm:prSet presAssocID="{F12EFD9D-D1A9-483D-8028-6CEADDA9669B}" presName="points" presStyleCnt="0"/>
      <dgm:spPr/>
    </dgm:pt>
    <dgm:pt modelId="{05525590-F01B-3843-883A-AAFD338BC491}" type="pres">
      <dgm:prSet presAssocID="{0DD15110-4007-4815-BF81-D7ACB05F565A}" presName="compositeA" presStyleCnt="0"/>
      <dgm:spPr/>
    </dgm:pt>
    <dgm:pt modelId="{109C7C6F-4404-F648-9E97-735FA372ED3C}" type="pres">
      <dgm:prSet presAssocID="{0DD15110-4007-4815-BF81-D7ACB05F565A}" presName="textA" presStyleLbl="revTx" presStyleIdx="0" presStyleCnt="4">
        <dgm:presLayoutVars>
          <dgm:bulletEnabled val="1"/>
        </dgm:presLayoutVars>
      </dgm:prSet>
      <dgm:spPr/>
    </dgm:pt>
    <dgm:pt modelId="{9C29944C-9CE2-074F-BB94-B9A316848EFD}" type="pres">
      <dgm:prSet presAssocID="{0DD15110-4007-4815-BF81-D7ACB05F565A}" presName="circleA" presStyleLbl="node1" presStyleIdx="0" presStyleCnt="4"/>
      <dgm:spPr/>
    </dgm:pt>
    <dgm:pt modelId="{F762104C-1556-E645-AAC6-706C6EEFE090}" type="pres">
      <dgm:prSet presAssocID="{0DD15110-4007-4815-BF81-D7ACB05F565A}" presName="spaceA" presStyleCnt="0"/>
      <dgm:spPr/>
    </dgm:pt>
    <dgm:pt modelId="{BDE30741-A5DD-0B4A-A4AA-3BC78B18FE07}" type="pres">
      <dgm:prSet presAssocID="{98984DA4-1717-42D8-9BF9-13326EDED51B}" presName="space" presStyleCnt="0"/>
      <dgm:spPr/>
    </dgm:pt>
    <dgm:pt modelId="{4E849DE9-917E-7949-9DF4-7ED8C9F9C2B4}" type="pres">
      <dgm:prSet presAssocID="{092BA6A5-A5D2-431B-AFB7-532D051152C0}" presName="compositeB" presStyleCnt="0"/>
      <dgm:spPr/>
    </dgm:pt>
    <dgm:pt modelId="{129F79FF-7A38-FB41-BD2F-2397FE78D05E}" type="pres">
      <dgm:prSet presAssocID="{092BA6A5-A5D2-431B-AFB7-532D051152C0}" presName="textB" presStyleLbl="revTx" presStyleIdx="1" presStyleCnt="4">
        <dgm:presLayoutVars>
          <dgm:bulletEnabled val="1"/>
        </dgm:presLayoutVars>
      </dgm:prSet>
      <dgm:spPr/>
    </dgm:pt>
    <dgm:pt modelId="{C7B7B290-8609-3B47-80FF-1B9E1DB46B83}" type="pres">
      <dgm:prSet presAssocID="{092BA6A5-A5D2-431B-AFB7-532D051152C0}" presName="circleB" presStyleLbl="node1" presStyleIdx="1" presStyleCnt="4"/>
      <dgm:spPr/>
    </dgm:pt>
    <dgm:pt modelId="{D9DF9EE5-9844-6D49-80C2-64753C5CE76D}" type="pres">
      <dgm:prSet presAssocID="{092BA6A5-A5D2-431B-AFB7-532D051152C0}" presName="spaceB" presStyleCnt="0"/>
      <dgm:spPr/>
    </dgm:pt>
    <dgm:pt modelId="{D8002D11-247A-9D4B-B3EA-D8053DBFA693}" type="pres">
      <dgm:prSet presAssocID="{05900827-7939-4200-A090-34F5C767FCD7}" presName="space" presStyleCnt="0"/>
      <dgm:spPr/>
    </dgm:pt>
    <dgm:pt modelId="{368A90B2-053E-9246-9BAB-4E3282C5DF3B}" type="pres">
      <dgm:prSet presAssocID="{200B8DD5-4DBF-401B-8226-63EBC3FD710D}" presName="compositeA" presStyleCnt="0"/>
      <dgm:spPr/>
    </dgm:pt>
    <dgm:pt modelId="{AD361F95-F72F-5447-90ED-BD1D1DD2316C}" type="pres">
      <dgm:prSet presAssocID="{200B8DD5-4DBF-401B-8226-63EBC3FD710D}" presName="textA" presStyleLbl="revTx" presStyleIdx="2" presStyleCnt="4">
        <dgm:presLayoutVars>
          <dgm:bulletEnabled val="1"/>
        </dgm:presLayoutVars>
      </dgm:prSet>
      <dgm:spPr/>
    </dgm:pt>
    <dgm:pt modelId="{8A7BD886-9B97-2A4F-A3A5-FDBA51939244}" type="pres">
      <dgm:prSet presAssocID="{200B8DD5-4DBF-401B-8226-63EBC3FD710D}" presName="circleA" presStyleLbl="node1" presStyleIdx="2" presStyleCnt="4"/>
      <dgm:spPr/>
    </dgm:pt>
    <dgm:pt modelId="{1180D9C9-2656-444E-90CD-058AA55887A9}" type="pres">
      <dgm:prSet presAssocID="{200B8DD5-4DBF-401B-8226-63EBC3FD710D}" presName="spaceA" presStyleCnt="0"/>
      <dgm:spPr/>
    </dgm:pt>
    <dgm:pt modelId="{80CDC9FC-1E50-F94D-B4E1-6947B05B1641}" type="pres">
      <dgm:prSet presAssocID="{0AE5DAF0-D0BF-4C23-A5E9-6E43141CF22C}" presName="space" presStyleCnt="0"/>
      <dgm:spPr/>
    </dgm:pt>
    <dgm:pt modelId="{5A312CC2-2302-DA45-944F-ED42EFC0B1FE}" type="pres">
      <dgm:prSet presAssocID="{85D5C59D-0E05-4D84-843D-D4CB549C52C9}" presName="compositeB" presStyleCnt="0"/>
      <dgm:spPr/>
    </dgm:pt>
    <dgm:pt modelId="{B31ED8B4-5910-D04E-B1FF-223E35AFA4F9}" type="pres">
      <dgm:prSet presAssocID="{85D5C59D-0E05-4D84-843D-D4CB549C52C9}" presName="textB" presStyleLbl="revTx" presStyleIdx="3" presStyleCnt="4">
        <dgm:presLayoutVars>
          <dgm:bulletEnabled val="1"/>
        </dgm:presLayoutVars>
      </dgm:prSet>
      <dgm:spPr/>
    </dgm:pt>
    <dgm:pt modelId="{64C40FB8-B600-C548-9056-8508CB50E329}" type="pres">
      <dgm:prSet presAssocID="{85D5C59D-0E05-4D84-843D-D4CB549C52C9}" presName="circleB" presStyleLbl="node1" presStyleIdx="3" presStyleCnt="4"/>
      <dgm:spPr/>
    </dgm:pt>
    <dgm:pt modelId="{6EB687B0-2B93-E840-B70E-18D36F3B16CD}" type="pres">
      <dgm:prSet presAssocID="{85D5C59D-0E05-4D84-843D-D4CB549C52C9}" presName="spaceB" presStyleCnt="0"/>
      <dgm:spPr/>
    </dgm:pt>
  </dgm:ptLst>
  <dgm:cxnLst>
    <dgm:cxn modelId="{E18C8903-7604-41B1-98DC-1C62B3D94992}" srcId="{F12EFD9D-D1A9-483D-8028-6CEADDA9669B}" destId="{092BA6A5-A5D2-431B-AFB7-532D051152C0}" srcOrd="1" destOrd="0" parTransId="{B8BC515A-1DBA-4E12-A4B4-247459F89ADE}" sibTransId="{05900827-7939-4200-A090-34F5C767FCD7}"/>
    <dgm:cxn modelId="{09E23011-F087-452B-B681-F8D85B8425A5}" srcId="{F12EFD9D-D1A9-483D-8028-6CEADDA9669B}" destId="{85D5C59D-0E05-4D84-843D-D4CB549C52C9}" srcOrd="3" destOrd="0" parTransId="{F3E6CE7D-159B-4AD9-9E18-53EC97EB9409}" sibTransId="{41A4751D-9481-4FA8-BF9D-D647F21B2441}"/>
    <dgm:cxn modelId="{105A0529-1130-5846-96C8-C0AC7F4375E3}" type="presOf" srcId="{85D5C59D-0E05-4D84-843D-D4CB549C52C9}" destId="{B31ED8B4-5910-D04E-B1FF-223E35AFA4F9}" srcOrd="0" destOrd="0" presId="urn:microsoft.com/office/officeart/2005/8/layout/hProcess11"/>
    <dgm:cxn modelId="{3DB57B65-03C0-427B-B98C-68A3A2B18CD4}" srcId="{F12EFD9D-D1A9-483D-8028-6CEADDA9669B}" destId="{200B8DD5-4DBF-401B-8226-63EBC3FD710D}" srcOrd="2" destOrd="0" parTransId="{81E2E7B5-C371-4BB2-B764-D5B25F7ACF88}" sibTransId="{0AE5DAF0-D0BF-4C23-A5E9-6E43141CF22C}"/>
    <dgm:cxn modelId="{C5A68E71-BDE3-7F45-9BC7-BB326747C711}" type="presOf" srcId="{200B8DD5-4DBF-401B-8226-63EBC3FD710D}" destId="{AD361F95-F72F-5447-90ED-BD1D1DD2316C}" srcOrd="0" destOrd="0" presId="urn:microsoft.com/office/officeart/2005/8/layout/hProcess11"/>
    <dgm:cxn modelId="{AD134BB8-A008-EA4E-970F-5361134B9731}" type="presOf" srcId="{0DD15110-4007-4815-BF81-D7ACB05F565A}" destId="{109C7C6F-4404-F648-9E97-735FA372ED3C}" srcOrd="0" destOrd="0" presId="urn:microsoft.com/office/officeart/2005/8/layout/hProcess11"/>
    <dgm:cxn modelId="{73EBF4CC-45B2-694F-A2AE-8FC7EC3BC9BB}" type="presOf" srcId="{F12EFD9D-D1A9-483D-8028-6CEADDA9669B}" destId="{B62B0CA9-D60C-944D-9B3E-6651986D4FA8}" srcOrd="0" destOrd="0" presId="urn:microsoft.com/office/officeart/2005/8/layout/hProcess11"/>
    <dgm:cxn modelId="{B30EC4E4-961A-8F43-8944-C4680DFAADC0}" type="presOf" srcId="{092BA6A5-A5D2-431B-AFB7-532D051152C0}" destId="{129F79FF-7A38-FB41-BD2F-2397FE78D05E}" srcOrd="0" destOrd="0" presId="urn:microsoft.com/office/officeart/2005/8/layout/hProcess11"/>
    <dgm:cxn modelId="{98862BE8-3106-429D-AA0B-9FA15579EE83}" srcId="{F12EFD9D-D1A9-483D-8028-6CEADDA9669B}" destId="{0DD15110-4007-4815-BF81-D7ACB05F565A}" srcOrd="0" destOrd="0" parTransId="{D5A8660F-52CB-4068-937A-33652FED75CA}" sibTransId="{98984DA4-1717-42D8-9BF9-13326EDED51B}"/>
    <dgm:cxn modelId="{23B1334E-3C3D-1B4F-ABD1-9987A8532DB7}" type="presParOf" srcId="{B62B0CA9-D60C-944D-9B3E-6651986D4FA8}" destId="{A1D4504B-194D-2741-8FBE-CA020258073F}" srcOrd="0" destOrd="0" presId="urn:microsoft.com/office/officeart/2005/8/layout/hProcess11"/>
    <dgm:cxn modelId="{3FDAA8FB-C94D-0A48-A6F4-A3256E69BDEE}" type="presParOf" srcId="{B62B0CA9-D60C-944D-9B3E-6651986D4FA8}" destId="{5B3DE4C8-8523-5848-9EED-58EB3112DCC8}" srcOrd="1" destOrd="0" presId="urn:microsoft.com/office/officeart/2005/8/layout/hProcess11"/>
    <dgm:cxn modelId="{22721F53-CBB6-D445-8157-87B183223A9E}" type="presParOf" srcId="{5B3DE4C8-8523-5848-9EED-58EB3112DCC8}" destId="{05525590-F01B-3843-883A-AAFD338BC491}" srcOrd="0" destOrd="0" presId="urn:microsoft.com/office/officeart/2005/8/layout/hProcess11"/>
    <dgm:cxn modelId="{7A128D2E-6329-6249-9140-561864530EF2}" type="presParOf" srcId="{05525590-F01B-3843-883A-AAFD338BC491}" destId="{109C7C6F-4404-F648-9E97-735FA372ED3C}" srcOrd="0" destOrd="0" presId="urn:microsoft.com/office/officeart/2005/8/layout/hProcess11"/>
    <dgm:cxn modelId="{7DB82BB2-A07A-E04E-BA6A-002ECE96FD88}" type="presParOf" srcId="{05525590-F01B-3843-883A-AAFD338BC491}" destId="{9C29944C-9CE2-074F-BB94-B9A316848EFD}" srcOrd="1" destOrd="0" presId="urn:microsoft.com/office/officeart/2005/8/layout/hProcess11"/>
    <dgm:cxn modelId="{69699D98-7A76-CD4C-B1EB-A37FC12C1734}" type="presParOf" srcId="{05525590-F01B-3843-883A-AAFD338BC491}" destId="{F762104C-1556-E645-AAC6-706C6EEFE090}" srcOrd="2" destOrd="0" presId="urn:microsoft.com/office/officeart/2005/8/layout/hProcess11"/>
    <dgm:cxn modelId="{42EED0A1-FA24-A248-AB8F-3C3C00960F22}" type="presParOf" srcId="{5B3DE4C8-8523-5848-9EED-58EB3112DCC8}" destId="{BDE30741-A5DD-0B4A-A4AA-3BC78B18FE07}" srcOrd="1" destOrd="0" presId="urn:microsoft.com/office/officeart/2005/8/layout/hProcess11"/>
    <dgm:cxn modelId="{6B580DE8-593B-F741-AF79-621DB820D211}" type="presParOf" srcId="{5B3DE4C8-8523-5848-9EED-58EB3112DCC8}" destId="{4E849DE9-917E-7949-9DF4-7ED8C9F9C2B4}" srcOrd="2" destOrd="0" presId="urn:microsoft.com/office/officeart/2005/8/layout/hProcess11"/>
    <dgm:cxn modelId="{C050281F-0CA0-BF45-9069-92A72CB72C01}" type="presParOf" srcId="{4E849DE9-917E-7949-9DF4-7ED8C9F9C2B4}" destId="{129F79FF-7A38-FB41-BD2F-2397FE78D05E}" srcOrd="0" destOrd="0" presId="urn:microsoft.com/office/officeart/2005/8/layout/hProcess11"/>
    <dgm:cxn modelId="{E6DB5E40-0AF8-5F4E-83B3-6B3925BC63AA}" type="presParOf" srcId="{4E849DE9-917E-7949-9DF4-7ED8C9F9C2B4}" destId="{C7B7B290-8609-3B47-80FF-1B9E1DB46B83}" srcOrd="1" destOrd="0" presId="urn:microsoft.com/office/officeart/2005/8/layout/hProcess11"/>
    <dgm:cxn modelId="{7C922793-4EEB-D14F-A31C-0BBF8BEEE30A}" type="presParOf" srcId="{4E849DE9-917E-7949-9DF4-7ED8C9F9C2B4}" destId="{D9DF9EE5-9844-6D49-80C2-64753C5CE76D}" srcOrd="2" destOrd="0" presId="urn:microsoft.com/office/officeart/2005/8/layout/hProcess11"/>
    <dgm:cxn modelId="{B2938F6D-B2E2-1340-A7DF-2CFE040E9B14}" type="presParOf" srcId="{5B3DE4C8-8523-5848-9EED-58EB3112DCC8}" destId="{D8002D11-247A-9D4B-B3EA-D8053DBFA693}" srcOrd="3" destOrd="0" presId="urn:microsoft.com/office/officeart/2005/8/layout/hProcess11"/>
    <dgm:cxn modelId="{4B71AF9C-87A2-7A4F-961A-0D9D4E6DD90F}" type="presParOf" srcId="{5B3DE4C8-8523-5848-9EED-58EB3112DCC8}" destId="{368A90B2-053E-9246-9BAB-4E3282C5DF3B}" srcOrd="4" destOrd="0" presId="urn:microsoft.com/office/officeart/2005/8/layout/hProcess11"/>
    <dgm:cxn modelId="{EEB90A16-C908-8B44-BCE5-7AD833C19171}" type="presParOf" srcId="{368A90B2-053E-9246-9BAB-4E3282C5DF3B}" destId="{AD361F95-F72F-5447-90ED-BD1D1DD2316C}" srcOrd="0" destOrd="0" presId="urn:microsoft.com/office/officeart/2005/8/layout/hProcess11"/>
    <dgm:cxn modelId="{6D984AE4-D4B3-5B46-A2A0-FC10C7411887}" type="presParOf" srcId="{368A90B2-053E-9246-9BAB-4E3282C5DF3B}" destId="{8A7BD886-9B97-2A4F-A3A5-FDBA51939244}" srcOrd="1" destOrd="0" presId="urn:microsoft.com/office/officeart/2005/8/layout/hProcess11"/>
    <dgm:cxn modelId="{67A0A801-2C49-C144-A9D6-47DDD62FCB3F}" type="presParOf" srcId="{368A90B2-053E-9246-9BAB-4E3282C5DF3B}" destId="{1180D9C9-2656-444E-90CD-058AA55887A9}" srcOrd="2" destOrd="0" presId="urn:microsoft.com/office/officeart/2005/8/layout/hProcess11"/>
    <dgm:cxn modelId="{60466A84-D340-B941-8C50-1BB7D8CC04AA}" type="presParOf" srcId="{5B3DE4C8-8523-5848-9EED-58EB3112DCC8}" destId="{80CDC9FC-1E50-F94D-B4E1-6947B05B1641}" srcOrd="5" destOrd="0" presId="urn:microsoft.com/office/officeart/2005/8/layout/hProcess11"/>
    <dgm:cxn modelId="{E0D9C064-5E11-7346-951C-34B26775AD47}" type="presParOf" srcId="{5B3DE4C8-8523-5848-9EED-58EB3112DCC8}" destId="{5A312CC2-2302-DA45-944F-ED42EFC0B1FE}" srcOrd="6" destOrd="0" presId="urn:microsoft.com/office/officeart/2005/8/layout/hProcess11"/>
    <dgm:cxn modelId="{4C92561A-D8EC-4E48-9A96-7A7B55108E7F}" type="presParOf" srcId="{5A312CC2-2302-DA45-944F-ED42EFC0B1FE}" destId="{B31ED8B4-5910-D04E-B1FF-223E35AFA4F9}" srcOrd="0" destOrd="0" presId="urn:microsoft.com/office/officeart/2005/8/layout/hProcess11"/>
    <dgm:cxn modelId="{0EC1860A-B83A-7543-9888-19739A4A5EC8}" type="presParOf" srcId="{5A312CC2-2302-DA45-944F-ED42EFC0B1FE}" destId="{64C40FB8-B600-C548-9056-8508CB50E329}" srcOrd="1" destOrd="0" presId="urn:microsoft.com/office/officeart/2005/8/layout/hProcess11"/>
    <dgm:cxn modelId="{10F181B5-90E6-7843-9E66-C3134AF3B9DD}" type="presParOf" srcId="{5A312CC2-2302-DA45-944F-ED42EFC0B1FE}" destId="{6EB687B0-2B93-E840-B70E-18D36F3B16CD}" srcOrd="2" destOrd="0" presId="urn:microsoft.com/office/officeart/2005/8/layout/hProcess11"/>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B1FDCE57-8738-477C-B42B-12CF9554B2E4}" type="doc">
      <dgm:prSet loTypeId="urn:microsoft.com/office/officeart/2008/layout/VerticalCircleList" loCatId="list" qsTypeId="urn:microsoft.com/office/officeart/2005/8/quickstyle/simple1" qsCatId="simple" csTypeId="urn:microsoft.com/office/officeart/2005/8/colors/accent1_2" csCatId="accent1" phldr="1"/>
      <dgm:spPr/>
      <dgm:t>
        <a:bodyPr/>
        <a:lstStyle/>
        <a:p>
          <a:endParaRPr lang="en-US"/>
        </a:p>
      </dgm:t>
    </dgm:pt>
    <dgm:pt modelId="{35508D18-42A8-40EA-8745-8ACE83CF954F}">
      <dgm:prSet phldrT="[Text]" phldr="1"/>
      <dgm:spPr/>
      <dgm:t>
        <a:bodyPr/>
        <a:lstStyle/>
        <a:p>
          <a:endParaRPr lang="en-US" dirty="0"/>
        </a:p>
      </dgm:t>
    </dgm:pt>
    <dgm:pt modelId="{07AC3C50-19B5-46A2-A6DE-522C2E787EFA}" type="parTrans" cxnId="{7185EE02-51B9-481F-AC62-7B395F0D807B}">
      <dgm:prSet/>
      <dgm:spPr/>
      <dgm:t>
        <a:bodyPr/>
        <a:lstStyle/>
        <a:p>
          <a:endParaRPr lang="en-US"/>
        </a:p>
      </dgm:t>
    </dgm:pt>
    <dgm:pt modelId="{7B21E9F0-BE11-460A-AB3B-863192481008}" type="sibTrans" cxnId="{7185EE02-51B9-481F-AC62-7B395F0D807B}">
      <dgm:prSet/>
      <dgm:spPr/>
      <dgm:t>
        <a:bodyPr/>
        <a:lstStyle/>
        <a:p>
          <a:endParaRPr lang="en-US"/>
        </a:p>
      </dgm:t>
    </dgm:pt>
    <dgm:pt modelId="{7DB51917-5288-405F-A4B3-7D92DF3FA9DE}">
      <dgm:prSet phldrT="[Text]" custT="1"/>
      <dgm:spPr/>
      <dgm:t>
        <a:bodyPr/>
        <a:lstStyle/>
        <a:p>
          <a:endParaRPr lang="en-US" sz="500" dirty="0"/>
        </a:p>
      </dgm:t>
    </dgm:pt>
    <dgm:pt modelId="{E9CDF6B2-FAA1-4DDC-8A5C-50B6AED6D988}" type="sibTrans" cxnId="{17BB3EF7-E595-4086-B85A-EE430115FFF9}">
      <dgm:prSet/>
      <dgm:spPr/>
      <dgm:t>
        <a:bodyPr/>
        <a:lstStyle/>
        <a:p>
          <a:endParaRPr lang="en-US"/>
        </a:p>
      </dgm:t>
    </dgm:pt>
    <dgm:pt modelId="{5498B5D7-0810-4750-B6A8-493C1B0F12C4}" type="parTrans" cxnId="{17BB3EF7-E595-4086-B85A-EE430115FFF9}">
      <dgm:prSet/>
      <dgm:spPr/>
      <dgm:t>
        <a:bodyPr/>
        <a:lstStyle/>
        <a:p>
          <a:endParaRPr lang="en-US"/>
        </a:p>
      </dgm:t>
    </dgm:pt>
    <dgm:pt modelId="{281A4953-36E2-4E1E-A2E1-A0DE788D03B2}">
      <dgm:prSet phldrT="[Text]" phldr="1"/>
      <dgm:spPr/>
      <dgm:t>
        <a:bodyPr/>
        <a:lstStyle/>
        <a:p>
          <a:endParaRPr lang="en-US" dirty="0"/>
        </a:p>
      </dgm:t>
    </dgm:pt>
    <dgm:pt modelId="{2354AB02-879E-4029-A73F-63FCF0F4514A}" type="sibTrans" cxnId="{C361DA7C-3FA5-4462-AB72-9FE918CA9BBD}">
      <dgm:prSet/>
      <dgm:spPr/>
      <dgm:t>
        <a:bodyPr/>
        <a:lstStyle/>
        <a:p>
          <a:endParaRPr lang="en-US"/>
        </a:p>
      </dgm:t>
    </dgm:pt>
    <dgm:pt modelId="{A65F8989-471D-4F71-871C-530B5C587FF0}" type="parTrans" cxnId="{C361DA7C-3FA5-4462-AB72-9FE918CA9BBD}">
      <dgm:prSet/>
      <dgm:spPr/>
      <dgm:t>
        <a:bodyPr/>
        <a:lstStyle/>
        <a:p>
          <a:endParaRPr lang="en-US"/>
        </a:p>
      </dgm:t>
    </dgm:pt>
    <dgm:pt modelId="{550C7CC6-8427-4081-AD58-1BE947F225B9}">
      <dgm:prSet phldrT="[Text]" phldr="1"/>
      <dgm:spPr/>
      <dgm:t>
        <a:bodyPr/>
        <a:lstStyle/>
        <a:p>
          <a:endParaRPr lang="en-US" dirty="0"/>
        </a:p>
      </dgm:t>
    </dgm:pt>
    <dgm:pt modelId="{E4119629-1619-4244-BA29-28958191D07E}" type="sibTrans" cxnId="{2E34EC4B-8EA2-493B-9E1B-A32397AFF17E}">
      <dgm:prSet/>
      <dgm:spPr/>
      <dgm:t>
        <a:bodyPr/>
        <a:lstStyle/>
        <a:p>
          <a:endParaRPr lang="en-US"/>
        </a:p>
      </dgm:t>
    </dgm:pt>
    <dgm:pt modelId="{E42B612C-A5BC-495A-8BEC-2B068AA868A7}" type="parTrans" cxnId="{2E34EC4B-8EA2-493B-9E1B-A32397AFF17E}">
      <dgm:prSet/>
      <dgm:spPr/>
      <dgm:t>
        <a:bodyPr/>
        <a:lstStyle/>
        <a:p>
          <a:endParaRPr lang="en-US"/>
        </a:p>
      </dgm:t>
    </dgm:pt>
    <dgm:pt modelId="{0718262E-AB92-4938-9C28-49FB1D215DCF}" type="pres">
      <dgm:prSet presAssocID="{B1FDCE57-8738-477C-B42B-12CF9554B2E4}" presName="Name0" presStyleCnt="0">
        <dgm:presLayoutVars>
          <dgm:dir/>
        </dgm:presLayoutVars>
      </dgm:prSet>
      <dgm:spPr/>
    </dgm:pt>
    <dgm:pt modelId="{A24C9121-EA76-49E8-BFBF-E802D628C75C}" type="pres">
      <dgm:prSet presAssocID="{550C7CC6-8427-4081-AD58-1BE947F225B9}" presName="withChildren" presStyleCnt="0"/>
      <dgm:spPr/>
    </dgm:pt>
    <dgm:pt modelId="{FE1B363D-87B3-4919-ADEE-4F027EEFB360}" type="pres">
      <dgm:prSet presAssocID="{550C7CC6-8427-4081-AD58-1BE947F225B9}" presName="bigCircle" presStyleLbl="vennNode1" presStyleIdx="0" presStyleCnt="4" custScaleX="321021" custScaleY="229816" custLinFactX="-97373" custLinFactNeighborX="-100000" custLinFactNeighborY="2287"/>
      <dgm:spPr>
        <a:blipFill rotWithShape="0">
          <a:blip xmlns:r="http://schemas.openxmlformats.org/officeDocument/2006/relationships" r:embed="rId1"/>
          <a:stretch>
            <a:fillRect/>
          </a:stretch>
        </a:blipFill>
        <a:ln>
          <a:solidFill>
            <a:schemeClr val="tx1"/>
          </a:solidFill>
        </a:ln>
      </dgm:spPr>
    </dgm:pt>
    <dgm:pt modelId="{596B901A-FF10-4DD5-8A04-A6851DE5B3DD}" type="pres">
      <dgm:prSet presAssocID="{550C7CC6-8427-4081-AD58-1BE947F225B9}" presName="medCircle" presStyleLbl="vennNode1" presStyleIdx="1" presStyleCnt="4" custFlipVert="1" custFlipHor="0" custScaleX="18008" custScaleY="17024" custLinFactX="375135" custLinFactY="58788" custLinFactNeighborX="400000" custLinFactNeighborY="100000"/>
      <dgm:spPr/>
    </dgm:pt>
    <dgm:pt modelId="{9DABA318-5329-40D2-ACB6-50C3CB94EDFD}" type="pres">
      <dgm:prSet presAssocID="{550C7CC6-8427-4081-AD58-1BE947F225B9}" presName="txLvl1" presStyleLbl="revTx" presStyleIdx="0" presStyleCnt="4" custLinFactX="100000" custLinFactY="1000000" custLinFactNeighborX="101395" custLinFactNeighborY="1024785"/>
      <dgm:spPr/>
    </dgm:pt>
    <dgm:pt modelId="{6BB21749-8873-41C4-AD62-016D991786CE}" type="pres">
      <dgm:prSet presAssocID="{550C7CC6-8427-4081-AD58-1BE947F225B9}" presName="lin" presStyleCnt="0"/>
      <dgm:spPr/>
    </dgm:pt>
    <dgm:pt modelId="{7949D435-326A-48F0-B0F8-35E56C7B6422}" type="pres">
      <dgm:prSet presAssocID="{35508D18-42A8-40EA-8745-8ACE83CF954F}" presName="txLvl2" presStyleLbl="revTx" presStyleIdx="1" presStyleCnt="4" custFlipHor="1" custScaleX="4217" custScaleY="278153" custLinFactX="81712" custLinFactY="923288" custLinFactNeighborX="100000" custLinFactNeighborY="1000000"/>
      <dgm:spPr/>
    </dgm:pt>
    <dgm:pt modelId="{BD99BC81-ADDA-4B23-9C0B-2AB40B9DB872}" type="pres">
      <dgm:prSet presAssocID="{550C7CC6-8427-4081-AD58-1BE947F225B9}" presName="overlap" presStyleCnt="0"/>
      <dgm:spPr/>
    </dgm:pt>
    <dgm:pt modelId="{18EA298F-9D5E-4A9A-99AF-8FE5E13745A6}" type="pres">
      <dgm:prSet presAssocID="{281A4953-36E2-4E1E-A2E1-A0DE788D03B2}" presName="withChildren" presStyleCnt="0"/>
      <dgm:spPr/>
    </dgm:pt>
    <dgm:pt modelId="{082FB8F5-2F59-450C-9ACB-1D64347A19E4}" type="pres">
      <dgm:prSet presAssocID="{281A4953-36E2-4E1E-A2E1-A0DE788D03B2}" presName="bigCircle" presStyleLbl="vennNode1" presStyleIdx="2" presStyleCnt="4" custScaleX="321306" custScaleY="190381" custLinFactX="-94522" custLinFactNeighborX="-100000" custLinFactNeighborY="3712"/>
      <dgm:spPr>
        <a:blipFill rotWithShape="0">
          <a:blip xmlns:r="http://schemas.openxmlformats.org/officeDocument/2006/relationships" r:embed="rId2"/>
          <a:stretch>
            <a:fillRect/>
          </a:stretch>
        </a:blipFill>
        <a:ln>
          <a:solidFill>
            <a:schemeClr val="tx1"/>
          </a:solidFill>
        </a:ln>
      </dgm:spPr>
    </dgm:pt>
    <dgm:pt modelId="{685696D5-CAF3-410A-98B9-0EDF163375A6}" type="pres">
      <dgm:prSet presAssocID="{281A4953-36E2-4E1E-A2E1-A0DE788D03B2}" presName="medCircle" presStyleLbl="vennNode1" presStyleIdx="3" presStyleCnt="4" custFlipVert="0" custFlipHor="1" custScaleX="63899" custScaleY="26125" custLinFactX="400000" custLinFactY="-200000" custLinFactNeighborX="402040" custLinFactNeighborY="-294879"/>
      <dgm:spPr/>
    </dgm:pt>
    <dgm:pt modelId="{46367501-55AF-45EA-B7A4-BFC25413AC49}" type="pres">
      <dgm:prSet presAssocID="{281A4953-36E2-4E1E-A2E1-A0DE788D03B2}" presName="txLvl1" presStyleLbl="revTx" presStyleIdx="2" presStyleCnt="4" custLinFactX="100000" custLinFactY="300000" custLinFactNeighborX="131255" custLinFactNeighborY="395003"/>
      <dgm:spPr/>
    </dgm:pt>
    <dgm:pt modelId="{4A5CB326-5701-4B2B-88B4-D56D74F6920F}" type="pres">
      <dgm:prSet presAssocID="{281A4953-36E2-4E1E-A2E1-A0DE788D03B2}" presName="lin" presStyleCnt="0"/>
      <dgm:spPr/>
    </dgm:pt>
    <dgm:pt modelId="{DBD8C3FE-D526-4E75-907D-866933182F76}" type="pres">
      <dgm:prSet presAssocID="{7DB51917-5288-405F-A4B3-7D92DF3FA9DE}" presName="txLvl2" presStyleLbl="revTx" presStyleIdx="3" presStyleCnt="4" custScaleX="357312" custScaleY="2000000" custLinFactX="400000" custLinFactY="8213544" custLinFactNeighborX="456429" custLinFactNeighborY="8300000"/>
      <dgm:spPr/>
    </dgm:pt>
  </dgm:ptLst>
  <dgm:cxnLst>
    <dgm:cxn modelId="{7185EE02-51B9-481F-AC62-7B395F0D807B}" srcId="{550C7CC6-8427-4081-AD58-1BE947F225B9}" destId="{35508D18-42A8-40EA-8745-8ACE83CF954F}" srcOrd="0" destOrd="0" parTransId="{07AC3C50-19B5-46A2-A6DE-522C2E787EFA}" sibTransId="{7B21E9F0-BE11-460A-AB3B-863192481008}"/>
    <dgm:cxn modelId="{2E34EC4B-8EA2-493B-9E1B-A32397AFF17E}" srcId="{B1FDCE57-8738-477C-B42B-12CF9554B2E4}" destId="{550C7CC6-8427-4081-AD58-1BE947F225B9}" srcOrd="0" destOrd="0" parTransId="{E42B612C-A5BC-495A-8BEC-2B068AA868A7}" sibTransId="{E4119629-1619-4244-BA29-28958191D07E}"/>
    <dgm:cxn modelId="{A7460561-955A-4FE1-80FA-3C19E1FAB21E}" type="presOf" srcId="{B1FDCE57-8738-477C-B42B-12CF9554B2E4}" destId="{0718262E-AB92-4938-9C28-49FB1D215DCF}" srcOrd="0" destOrd="0" presId="urn:microsoft.com/office/officeart/2008/layout/VerticalCircleList"/>
    <dgm:cxn modelId="{C361DA7C-3FA5-4462-AB72-9FE918CA9BBD}" srcId="{B1FDCE57-8738-477C-B42B-12CF9554B2E4}" destId="{281A4953-36E2-4E1E-A2E1-A0DE788D03B2}" srcOrd="1" destOrd="0" parTransId="{A65F8989-471D-4F71-871C-530B5C587FF0}" sibTransId="{2354AB02-879E-4029-A73F-63FCF0F4514A}"/>
    <dgm:cxn modelId="{23A2B190-AB71-44C4-B81A-04F881D4935C}" type="presOf" srcId="{281A4953-36E2-4E1E-A2E1-A0DE788D03B2}" destId="{46367501-55AF-45EA-B7A4-BFC25413AC49}" srcOrd="0" destOrd="0" presId="urn:microsoft.com/office/officeart/2008/layout/VerticalCircleList"/>
    <dgm:cxn modelId="{D5EA80D2-7364-4A59-8BE9-B27E1D91C387}" type="presOf" srcId="{7DB51917-5288-405F-A4B3-7D92DF3FA9DE}" destId="{DBD8C3FE-D526-4E75-907D-866933182F76}" srcOrd="0" destOrd="0" presId="urn:microsoft.com/office/officeart/2008/layout/VerticalCircleList"/>
    <dgm:cxn modelId="{1AC358E1-74B3-4037-8864-0C01FC53AE71}" type="presOf" srcId="{35508D18-42A8-40EA-8745-8ACE83CF954F}" destId="{7949D435-326A-48F0-B0F8-35E56C7B6422}" srcOrd="0" destOrd="0" presId="urn:microsoft.com/office/officeart/2008/layout/VerticalCircleList"/>
    <dgm:cxn modelId="{54250FF7-4CA6-4561-9A8B-102FF5435BBB}" type="presOf" srcId="{550C7CC6-8427-4081-AD58-1BE947F225B9}" destId="{9DABA318-5329-40D2-ACB6-50C3CB94EDFD}" srcOrd="0" destOrd="0" presId="urn:microsoft.com/office/officeart/2008/layout/VerticalCircleList"/>
    <dgm:cxn modelId="{17BB3EF7-E595-4086-B85A-EE430115FFF9}" srcId="{281A4953-36E2-4E1E-A2E1-A0DE788D03B2}" destId="{7DB51917-5288-405F-A4B3-7D92DF3FA9DE}" srcOrd="0" destOrd="0" parTransId="{5498B5D7-0810-4750-B6A8-493C1B0F12C4}" sibTransId="{E9CDF6B2-FAA1-4DDC-8A5C-50B6AED6D988}"/>
    <dgm:cxn modelId="{E8A4F038-A386-4CB9-8A6D-36B7BBEF7606}" type="presParOf" srcId="{0718262E-AB92-4938-9C28-49FB1D215DCF}" destId="{A24C9121-EA76-49E8-BFBF-E802D628C75C}" srcOrd="0" destOrd="0" presId="urn:microsoft.com/office/officeart/2008/layout/VerticalCircleList"/>
    <dgm:cxn modelId="{5073B18E-AC93-43C3-B739-ACD395B65207}" type="presParOf" srcId="{A24C9121-EA76-49E8-BFBF-E802D628C75C}" destId="{FE1B363D-87B3-4919-ADEE-4F027EEFB360}" srcOrd="0" destOrd="0" presId="urn:microsoft.com/office/officeart/2008/layout/VerticalCircleList"/>
    <dgm:cxn modelId="{551243DD-E6D7-4ACA-8139-BD24D6B7FA8E}" type="presParOf" srcId="{A24C9121-EA76-49E8-BFBF-E802D628C75C}" destId="{596B901A-FF10-4DD5-8A04-A6851DE5B3DD}" srcOrd="1" destOrd="0" presId="urn:microsoft.com/office/officeart/2008/layout/VerticalCircleList"/>
    <dgm:cxn modelId="{3842ABAB-BA40-491C-A073-632BF139089D}" type="presParOf" srcId="{A24C9121-EA76-49E8-BFBF-E802D628C75C}" destId="{9DABA318-5329-40D2-ACB6-50C3CB94EDFD}" srcOrd="2" destOrd="0" presId="urn:microsoft.com/office/officeart/2008/layout/VerticalCircleList"/>
    <dgm:cxn modelId="{E8803979-F6E2-439E-B245-3E2E436A265C}" type="presParOf" srcId="{A24C9121-EA76-49E8-BFBF-E802D628C75C}" destId="{6BB21749-8873-41C4-AD62-016D991786CE}" srcOrd="3" destOrd="0" presId="urn:microsoft.com/office/officeart/2008/layout/VerticalCircleList"/>
    <dgm:cxn modelId="{248E2E76-1414-4CC5-A7F5-BC0F5DF03FD3}" type="presParOf" srcId="{6BB21749-8873-41C4-AD62-016D991786CE}" destId="{7949D435-326A-48F0-B0F8-35E56C7B6422}" srcOrd="0" destOrd="0" presId="urn:microsoft.com/office/officeart/2008/layout/VerticalCircleList"/>
    <dgm:cxn modelId="{5671D422-3A46-414C-99F0-FFC299F6D636}" type="presParOf" srcId="{0718262E-AB92-4938-9C28-49FB1D215DCF}" destId="{BD99BC81-ADDA-4B23-9C0B-2AB40B9DB872}" srcOrd="1" destOrd="0" presId="urn:microsoft.com/office/officeart/2008/layout/VerticalCircleList"/>
    <dgm:cxn modelId="{6185DC1E-FA1B-4508-B844-56427FD04941}" type="presParOf" srcId="{0718262E-AB92-4938-9C28-49FB1D215DCF}" destId="{18EA298F-9D5E-4A9A-99AF-8FE5E13745A6}" srcOrd="2" destOrd="0" presId="urn:microsoft.com/office/officeart/2008/layout/VerticalCircleList"/>
    <dgm:cxn modelId="{DF4C7EA1-CA41-4682-BE35-F98028632C19}" type="presParOf" srcId="{18EA298F-9D5E-4A9A-99AF-8FE5E13745A6}" destId="{082FB8F5-2F59-450C-9ACB-1D64347A19E4}" srcOrd="0" destOrd="0" presId="urn:microsoft.com/office/officeart/2008/layout/VerticalCircleList"/>
    <dgm:cxn modelId="{D0ABEED2-5465-4FC0-8A57-EB77A8764D3E}" type="presParOf" srcId="{18EA298F-9D5E-4A9A-99AF-8FE5E13745A6}" destId="{685696D5-CAF3-410A-98B9-0EDF163375A6}" srcOrd="1" destOrd="0" presId="urn:microsoft.com/office/officeart/2008/layout/VerticalCircleList"/>
    <dgm:cxn modelId="{C7151331-5D69-441E-AD40-410C7AF85A7F}" type="presParOf" srcId="{18EA298F-9D5E-4A9A-99AF-8FE5E13745A6}" destId="{46367501-55AF-45EA-B7A4-BFC25413AC49}" srcOrd="2" destOrd="0" presId="urn:microsoft.com/office/officeart/2008/layout/VerticalCircleList"/>
    <dgm:cxn modelId="{AFA78365-206B-4719-94B7-56F59FD1D53B}" type="presParOf" srcId="{18EA298F-9D5E-4A9A-99AF-8FE5E13745A6}" destId="{4A5CB326-5701-4B2B-88B4-D56D74F6920F}" srcOrd="3" destOrd="0" presId="urn:microsoft.com/office/officeart/2008/layout/VerticalCircleList"/>
    <dgm:cxn modelId="{2DE1BCFB-1F65-4B29-B994-AE3E652A2C5A}" type="presParOf" srcId="{4A5CB326-5701-4B2B-88B4-D56D74F6920F}" destId="{DBD8C3FE-D526-4E75-907D-866933182F76}" srcOrd="0" destOrd="0" presId="urn:microsoft.com/office/officeart/2008/layout/Vertical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D4504B-194D-2741-8FBE-CA020258073F}">
      <dsp:nvSpPr>
        <dsp:cNvPr id="0" name=""/>
        <dsp:cNvSpPr/>
      </dsp:nvSpPr>
      <dsp:spPr>
        <a:xfrm>
          <a:off x="0" y="1661868"/>
          <a:ext cx="12124881" cy="2215825"/>
        </a:xfrm>
        <a:prstGeom prst="notchedRightArrow">
          <a:avLst/>
        </a:prstGeom>
        <a:solidFill>
          <a:schemeClr val="dk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09C7C6F-4404-F648-9E97-735FA372ED3C}">
      <dsp:nvSpPr>
        <dsp:cNvPr id="0" name=""/>
        <dsp:cNvSpPr/>
      </dsp:nvSpPr>
      <dsp:spPr>
        <a:xfrm>
          <a:off x="5461" y="0"/>
          <a:ext cx="2626860" cy="2215825"/>
        </a:xfrm>
        <a:prstGeom prst="rect">
          <a:avLst/>
        </a:prstGeom>
        <a:solidFill>
          <a:schemeClr val="lt1"/>
        </a:solidFill>
        <a:ln w="22225" cap="rnd" cmpd="sng" algn="ctr">
          <a:solidFill>
            <a:schemeClr val="accent2"/>
          </a:solidFill>
          <a:prstDash val="solid"/>
        </a:ln>
        <a:effectLst/>
      </dsp:spPr>
      <dsp:style>
        <a:lnRef idx="2">
          <a:schemeClr val="accent2"/>
        </a:lnRef>
        <a:fillRef idx="1">
          <a:schemeClr val="lt1"/>
        </a:fillRef>
        <a:effectRef idx="0">
          <a:schemeClr val="accent2"/>
        </a:effectRef>
        <a:fontRef idx="minor">
          <a:schemeClr val="dk1"/>
        </a:fontRef>
      </dsp:style>
      <dsp:txBody>
        <a:bodyPr spcFirstLastPara="0" vert="horz" wrap="square" lIns="128016" tIns="128016" rIns="128016" bIns="128016" numCol="1" spcCol="1270" anchor="b" anchorCtr="0">
          <a:noAutofit/>
        </a:bodyPr>
        <a:lstStyle/>
        <a:p>
          <a:pPr marL="0" lvl="0" indent="0" algn="just" defTabSz="800100">
            <a:lnSpc>
              <a:spcPct val="90000"/>
            </a:lnSpc>
            <a:spcBef>
              <a:spcPct val="0"/>
            </a:spcBef>
            <a:spcAft>
              <a:spcPct val="35000"/>
            </a:spcAft>
            <a:buNone/>
          </a:pPr>
          <a:r>
            <a:rPr lang="en-US" sz="1800" b="1" kern="1200" dirty="0"/>
            <a:t>Assessing Risks </a:t>
          </a:r>
        </a:p>
        <a:p>
          <a:pPr marL="0" lvl="0" indent="0" algn="just" defTabSz="800100">
            <a:lnSpc>
              <a:spcPct val="90000"/>
            </a:lnSpc>
            <a:spcBef>
              <a:spcPct val="0"/>
            </a:spcBef>
            <a:spcAft>
              <a:spcPct val="35000"/>
            </a:spcAft>
            <a:buNone/>
          </a:pPr>
          <a:endParaRPr lang="en-US" sz="1600" b="1" kern="1200" dirty="0"/>
        </a:p>
        <a:p>
          <a:pPr marL="0" lvl="0" indent="0" algn="just" defTabSz="800100">
            <a:lnSpc>
              <a:spcPct val="90000"/>
            </a:lnSpc>
            <a:spcBef>
              <a:spcPct val="0"/>
            </a:spcBef>
            <a:spcAft>
              <a:spcPct val="35000"/>
            </a:spcAft>
            <a:buNone/>
          </a:pPr>
          <a:r>
            <a:rPr lang="en-US" sz="1600" kern="1200" dirty="0"/>
            <a:t>Are the hazards and the vulnerabilities well known? </a:t>
          </a:r>
        </a:p>
        <a:p>
          <a:pPr marL="0" lvl="0" indent="0" algn="just" defTabSz="800100">
            <a:lnSpc>
              <a:spcPct val="90000"/>
            </a:lnSpc>
            <a:spcBef>
              <a:spcPct val="0"/>
            </a:spcBef>
            <a:spcAft>
              <a:spcPct val="35000"/>
            </a:spcAft>
            <a:buNone/>
          </a:pPr>
          <a:r>
            <a:rPr lang="en-US" sz="1600" kern="1200" dirty="0"/>
            <a:t>Are risk maps and data widely available?</a:t>
          </a:r>
        </a:p>
      </dsp:txBody>
      <dsp:txXfrm>
        <a:off x="5461" y="0"/>
        <a:ext cx="2626860" cy="2215825"/>
      </dsp:txXfrm>
    </dsp:sp>
    <dsp:sp modelId="{9C29944C-9CE2-074F-BB94-B9A316848EFD}">
      <dsp:nvSpPr>
        <dsp:cNvPr id="0" name=""/>
        <dsp:cNvSpPr/>
      </dsp:nvSpPr>
      <dsp:spPr>
        <a:xfrm>
          <a:off x="1041913" y="2492803"/>
          <a:ext cx="553956" cy="553956"/>
        </a:xfrm>
        <a:prstGeom prst="ellipse">
          <a:avLst/>
        </a:prstGeom>
        <a:solidFill>
          <a:schemeClr val="dk2">
            <a:hueOff val="0"/>
            <a:satOff val="0"/>
            <a:lumOff val="0"/>
            <a:alphaOff val="0"/>
          </a:schemeClr>
        </a:solidFill>
        <a:ln w="22225" cap="rnd"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29F79FF-7A38-FB41-BD2F-2397FE78D05E}">
      <dsp:nvSpPr>
        <dsp:cNvPr id="0" name=""/>
        <dsp:cNvSpPr/>
      </dsp:nvSpPr>
      <dsp:spPr>
        <a:xfrm>
          <a:off x="2763664" y="3323737"/>
          <a:ext cx="2626860" cy="2215825"/>
        </a:xfrm>
        <a:prstGeom prst="rect">
          <a:avLst/>
        </a:prstGeom>
        <a:solidFill>
          <a:schemeClr val="lt1"/>
        </a:solidFill>
        <a:ln w="22225" cap="rnd" cmpd="sng" algn="ctr">
          <a:solidFill>
            <a:schemeClr val="accent2"/>
          </a:solidFill>
          <a:prstDash val="solid"/>
        </a:ln>
        <a:effectLst/>
      </dsp:spPr>
      <dsp:style>
        <a:lnRef idx="2">
          <a:schemeClr val="accent2"/>
        </a:lnRef>
        <a:fillRef idx="1">
          <a:schemeClr val="lt1"/>
        </a:fillRef>
        <a:effectRef idx="0">
          <a:schemeClr val="accent2"/>
        </a:effectRef>
        <a:fontRef idx="minor">
          <a:schemeClr val="dk1"/>
        </a:fontRef>
      </dsp:style>
      <dsp:txBody>
        <a:bodyPr spcFirstLastPara="0" vert="horz" wrap="square" lIns="128016" tIns="128016" rIns="128016" bIns="128016" numCol="1" spcCol="1270" anchor="t" anchorCtr="0">
          <a:noAutofit/>
        </a:bodyPr>
        <a:lstStyle/>
        <a:p>
          <a:pPr marL="0" lvl="0" indent="0" algn="ctr" defTabSz="800100">
            <a:lnSpc>
              <a:spcPct val="90000"/>
            </a:lnSpc>
            <a:spcBef>
              <a:spcPct val="0"/>
            </a:spcBef>
            <a:spcAft>
              <a:spcPct val="35000"/>
            </a:spcAft>
            <a:buNone/>
          </a:pPr>
          <a:r>
            <a:rPr lang="en-US" sz="1800" b="1" kern="1200" dirty="0"/>
            <a:t>Monitoring and Early Warning</a:t>
          </a:r>
        </a:p>
        <a:p>
          <a:pPr marL="0" lvl="0" indent="0" algn="just" defTabSz="800100">
            <a:lnSpc>
              <a:spcPct val="90000"/>
            </a:lnSpc>
            <a:spcBef>
              <a:spcPct val="0"/>
            </a:spcBef>
            <a:spcAft>
              <a:spcPct val="35000"/>
            </a:spcAft>
            <a:buNone/>
          </a:pPr>
          <a:r>
            <a:rPr lang="en-US" sz="1600" kern="1200" dirty="0"/>
            <a:t> Develop hazard monitoring and early warning services</a:t>
          </a:r>
        </a:p>
        <a:p>
          <a:pPr marL="0" lvl="0" indent="0" algn="just" defTabSz="800100">
            <a:lnSpc>
              <a:spcPct val="90000"/>
            </a:lnSpc>
            <a:spcBef>
              <a:spcPct val="0"/>
            </a:spcBef>
            <a:spcAft>
              <a:spcPct val="35000"/>
            </a:spcAft>
            <a:buNone/>
          </a:pPr>
          <a:r>
            <a:rPr lang="en-US" sz="1600" kern="1200" dirty="0"/>
            <a:t> Are the right parameters being monitored?</a:t>
          </a:r>
        </a:p>
        <a:p>
          <a:pPr marL="0" lvl="0" indent="0" algn="just" defTabSz="800100">
            <a:lnSpc>
              <a:spcPct val="90000"/>
            </a:lnSpc>
            <a:spcBef>
              <a:spcPct val="0"/>
            </a:spcBef>
            <a:spcAft>
              <a:spcPct val="35000"/>
            </a:spcAft>
            <a:buNone/>
          </a:pPr>
          <a:r>
            <a:rPr lang="en-US" sz="1600" kern="1200" dirty="0"/>
            <a:t> Can accurate and timely warnings be generated?</a:t>
          </a:r>
        </a:p>
      </dsp:txBody>
      <dsp:txXfrm>
        <a:off x="2763664" y="3323737"/>
        <a:ext cx="2626860" cy="2215825"/>
      </dsp:txXfrm>
    </dsp:sp>
    <dsp:sp modelId="{C7B7B290-8609-3B47-80FF-1B9E1DB46B83}">
      <dsp:nvSpPr>
        <dsp:cNvPr id="0" name=""/>
        <dsp:cNvSpPr/>
      </dsp:nvSpPr>
      <dsp:spPr>
        <a:xfrm>
          <a:off x="3800116" y="2492803"/>
          <a:ext cx="553956" cy="553956"/>
        </a:xfrm>
        <a:prstGeom prst="ellipse">
          <a:avLst/>
        </a:prstGeom>
        <a:solidFill>
          <a:schemeClr val="dk2">
            <a:hueOff val="0"/>
            <a:satOff val="0"/>
            <a:lumOff val="0"/>
            <a:alphaOff val="0"/>
          </a:schemeClr>
        </a:solidFill>
        <a:ln w="22225" cap="rnd"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D361F95-F72F-5447-90ED-BD1D1DD2316C}">
      <dsp:nvSpPr>
        <dsp:cNvPr id="0" name=""/>
        <dsp:cNvSpPr/>
      </dsp:nvSpPr>
      <dsp:spPr>
        <a:xfrm>
          <a:off x="5521867" y="0"/>
          <a:ext cx="2626860" cy="2215825"/>
        </a:xfrm>
        <a:prstGeom prst="rect">
          <a:avLst/>
        </a:prstGeom>
        <a:solidFill>
          <a:schemeClr val="lt1"/>
        </a:solidFill>
        <a:ln w="22225" cap="rnd"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128016" tIns="128016" rIns="128016" bIns="128016" numCol="1" spcCol="1270" anchor="b" anchorCtr="0">
          <a:noAutofit/>
        </a:bodyPr>
        <a:lstStyle/>
        <a:p>
          <a:pPr marL="0" lvl="0" indent="0" algn="ctr" defTabSz="800100">
            <a:lnSpc>
              <a:spcPct val="90000"/>
            </a:lnSpc>
            <a:spcBef>
              <a:spcPct val="0"/>
            </a:spcBef>
            <a:spcAft>
              <a:spcPct val="35000"/>
            </a:spcAft>
            <a:buNone/>
          </a:pPr>
          <a:r>
            <a:rPr lang="en-US" sz="1800" b="1" kern="1200" dirty="0"/>
            <a:t>Dissemination and Communication</a:t>
          </a:r>
        </a:p>
        <a:p>
          <a:pPr marL="0" lvl="0" indent="0" algn="just" defTabSz="800100">
            <a:lnSpc>
              <a:spcPct val="90000"/>
            </a:lnSpc>
            <a:spcBef>
              <a:spcPct val="0"/>
            </a:spcBef>
            <a:spcAft>
              <a:spcPct val="35000"/>
            </a:spcAft>
            <a:buNone/>
          </a:pPr>
          <a:r>
            <a:rPr lang="en-US" sz="1600" kern="1200" dirty="0"/>
            <a:t>Communicating risks and early warnings .</a:t>
          </a:r>
        </a:p>
        <a:p>
          <a:pPr marL="0" lvl="0" indent="0" algn="just" defTabSz="800100">
            <a:lnSpc>
              <a:spcPct val="90000"/>
            </a:lnSpc>
            <a:spcBef>
              <a:spcPct val="0"/>
            </a:spcBef>
            <a:spcAft>
              <a:spcPct val="35000"/>
            </a:spcAft>
            <a:buNone/>
          </a:pPr>
          <a:r>
            <a:rPr lang="en-US" sz="1600" kern="1200" dirty="0"/>
            <a:t>Do warnings reach those at risk? </a:t>
          </a:r>
        </a:p>
        <a:p>
          <a:pPr marL="0" lvl="0" indent="0" algn="just" defTabSz="800100">
            <a:lnSpc>
              <a:spcPct val="90000"/>
            </a:lnSpc>
            <a:spcBef>
              <a:spcPct val="0"/>
            </a:spcBef>
            <a:spcAft>
              <a:spcPct val="35000"/>
            </a:spcAft>
            <a:buNone/>
          </a:pPr>
          <a:r>
            <a:rPr lang="en-US" sz="1600" kern="1200" dirty="0"/>
            <a:t>Is the warning information clear and actionable?</a:t>
          </a:r>
        </a:p>
      </dsp:txBody>
      <dsp:txXfrm>
        <a:off x="5521867" y="0"/>
        <a:ext cx="2626860" cy="2215825"/>
      </dsp:txXfrm>
    </dsp:sp>
    <dsp:sp modelId="{8A7BD886-9B97-2A4F-A3A5-FDBA51939244}">
      <dsp:nvSpPr>
        <dsp:cNvPr id="0" name=""/>
        <dsp:cNvSpPr/>
      </dsp:nvSpPr>
      <dsp:spPr>
        <a:xfrm>
          <a:off x="6558319" y="2492803"/>
          <a:ext cx="553956" cy="553956"/>
        </a:xfrm>
        <a:prstGeom prst="ellipse">
          <a:avLst/>
        </a:prstGeom>
        <a:solidFill>
          <a:schemeClr val="dk2">
            <a:hueOff val="0"/>
            <a:satOff val="0"/>
            <a:lumOff val="0"/>
            <a:alphaOff val="0"/>
          </a:schemeClr>
        </a:solidFill>
        <a:ln w="22225" cap="rnd"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31ED8B4-5910-D04E-B1FF-223E35AFA4F9}">
      <dsp:nvSpPr>
        <dsp:cNvPr id="0" name=""/>
        <dsp:cNvSpPr/>
      </dsp:nvSpPr>
      <dsp:spPr>
        <a:xfrm>
          <a:off x="8280071" y="3323737"/>
          <a:ext cx="2626860" cy="2215825"/>
        </a:xfrm>
        <a:prstGeom prst="rect">
          <a:avLst/>
        </a:prstGeom>
        <a:solidFill>
          <a:schemeClr val="lt1"/>
        </a:solidFill>
        <a:ln w="22225" cap="rnd"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128016" tIns="128016" rIns="128016" bIns="128016" numCol="1" spcCol="1270" anchor="t" anchorCtr="0">
          <a:noAutofit/>
        </a:bodyPr>
        <a:lstStyle/>
        <a:p>
          <a:pPr marL="0" lvl="0" indent="0" algn="ctr" defTabSz="800100">
            <a:lnSpc>
              <a:spcPct val="90000"/>
            </a:lnSpc>
            <a:spcBef>
              <a:spcPct val="0"/>
            </a:spcBef>
            <a:spcAft>
              <a:spcPct val="35000"/>
            </a:spcAft>
            <a:buNone/>
          </a:pPr>
          <a:r>
            <a:rPr lang="en-US" sz="1800" b="1" kern="1200" dirty="0"/>
            <a:t>Response Capability </a:t>
          </a:r>
        </a:p>
        <a:p>
          <a:pPr marL="0" lvl="0" indent="0" algn="just" defTabSz="800100">
            <a:lnSpc>
              <a:spcPct val="90000"/>
            </a:lnSpc>
            <a:spcBef>
              <a:spcPct val="0"/>
            </a:spcBef>
            <a:spcAft>
              <a:spcPct val="35000"/>
            </a:spcAft>
            <a:buNone/>
          </a:pPr>
          <a:r>
            <a:rPr lang="en-US" sz="1600" kern="1200" dirty="0"/>
            <a:t>Build national and community response capabilities </a:t>
          </a:r>
        </a:p>
        <a:p>
          <a:pPr marL="0" lvl="0" indent="0" algn="just" defTabSz="800100">
            <a:lnSpc>
              <a:spcPct val="90000"/>
            </a:lnSpc>
            <a:spcBef>
              <a:spcPct val="0"/>
            </a:spcBef>
            <a:spcAft>
              <a:spcPct val="35000"/>
            </a:spcAft>
            <a:buNone/>
          </a:pPr>
          <a:r>
            <a:rPr lang="en-US" sz="1600" kern="1200" dirty="0"/>
            <a:t>Are response plans up to date and tested? </a:t>
          </a:r>
        </a:p>
        <a:p>
          <a:pPr marL="0" lvl="0" indent="0" algn="just" defTabSz="800100">
            <a:lnSpc>
              <a:spcPct val="90000"/>
            </a:lnSpc>
            <a:spcBef>
              <a:spcPct val="0"/>
            </a:spcBef>
            <a:spcAft>
              <a:spcPct val="35000"/>
            </a:spcAft>
            <a:buNone/>
          </a:pPr>
          <a:r>
            <a:rPr lang="en-US" sz="1600" kern="1200" dirty="0"/>
            <a:t>Are people prepared and ready to react to warnings?</a:t>
          </a:r>
        </a:p>
      </dsp:txBody>
      <dsp:txXfrm>
        <a:off x="8280071" y="3323737"/>
        <a:ext cx="2626860" cy="2215825"/>
      </dsp:txXfrm>
    </dsp:sp>
    <dsp:sp modelId="{64C40FB8-B600-C548-9056-8508CB50E329}">
      <dsp:nvSpPr>
        <dsp:cNvPr id="0" name=""/>
        <dsp:cNvSpPr/>
      </dsp:nvSpPr>
      <dsp:spPr>
        <a:xfrm>
          <a:off x="9316523" y="2492803"/>
          <a:ext cx="553956" cy="553956"/>
        </a:xfrm>
        <a:prstGeom prst="ellipse">
          <a:avLst/>
        </a:prstGeom>
        <a:solidFill>
          <a:schemeClr val="dk2">
            <a:hueOff val="0"/>
            <a:satOff val="0"/>
            <a:lumOff val="0"/>
            <a:alphaOff val="0"/>
          </a:schemeClr>
        </a:solidFill>
        <a:ln w="22225" cap="rnd"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1B363D-87B3-4919-ADEE-4F027EEFB360}">
      <dsp:nvSpPr>
        <dsp:cNvPr id="0" name=""/>
        <dsp:cNvSpPr/>
      </dsp:nvSpPr>
      <dsp:spPr>
        <a:xfrm>
          <a:off x="681718" y="36388"/>
          <a:ext cx="4655821" cy="3333059"/>
        </a:xfrm>
        <a:prstGeom prst="ellipse">
          <a:avLst/>
        </a:prstGeom>
        <a:blipFill rotWithShape="0">
          <a:blip xmlns:r="http://schemas.openxmlformats.org/officeDocument/2006/relationships" r:embed="rId1"/>
          <a:stretch>
            <a:fillRect/>
          </a:stretch>
        </a:blipFill>
        <a:ln w="22225" cap="rnd" cmpd="sng" algn="ctr">
          <a:solidFill>
            <a:schemeClr val="tx1"/>
          </a:solidFill>
          <a:prstDash val="solid"/>
        </a:ln>
        <a:effectLst/>
      </dsp:spPr>
      <dsp:style>
        <a:lnRef idx="2">
          <a:scrgbClr r="0" g="0" b="0"/>
        </a:lnRef>
        <a:fillRef idx="1">
          <a:scrgbClr r="0" g="0" b="0"/>
        </a:fillRef>
        <a:effectRef idx="0">
          <a:scrgbClr r="0" g="0" b="0"/>
        </a:effectRef>
        <a:fontRef idx="minor">
          <a:schemeClr val="tx1"/>
        </a:fontRef>
      </dsp:style>
    </dsp:sp>
    <dsp:sp modelId="{596B901A-FF10-4DD5-8A04-A6851DE5B3DD}">
      <dsp:nvSpPr>
        <dsp:cNvPr id="0" name=""/>
        <dsp:cNvSpPr/>
      </dsp:nvSpPr>
      <dsp:spPr>
        <a:xfrm flipV="1">
          <a:off x="7346178" y="1528338"/>
          <a:ext cx="47011" cy="44442"/>
        </a:xfrm>
        <a:prstGeom prst="ellipse">
          <a:avLst/>
        </a:prstGeom>
        <a:solidFill>
          <a:schemeClr val="accent1">
            <a:alpha val="50000"/>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9DABA318-5329-40D2-ACB6-50C3CB94EDFD}">
      <dsp:nvSpPr>
        <dsp:cNvPr id="0" name=""/>
        <dsp:cNvSpPr/>
      </dsp:nvSpPr>
      <dsp:spPr>
        <a:xfrm>
          <a:off x="8158364" y="5697568"/>
          <a:ext cx="1396372" cy="2610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7620" rIns="0" bIns="7620" numCol="1" spcCol="1270" anchor="ctr" anchorCtr="0">
          <a:noAutofit/>
        </a:bodyPr>
        <a:lstStyle/>
        <a:p>
          <a:pPr marL="0" lvl="0" indent="0" algn="l" defTabSz="266700">
            <a:lnSpc>
              <a:spcPct val="90000"/>
            </a:lnSpc>
            <a:spcBef>
              <a:spcPct val="0"/>
            </a:spcBef>
            <a:spcAft>
              <a:spcPct val="35000"/>
            </a:spcAft>
            <a:buNone/>
          </a:pPr>
          <a:endParaRPr lang="en-US" sz="600" kern="1200" dirty="0"/>
        </a:p>
      </dsp:txBody>
      <dsp:txXfrm>
        <a:off x="8158364" y="5697568"/>
        <a:ext cx="1396372" cy="261057"/>
      </dsp:txXfrm>
    </dsp:sp>
    <dsp:sp modelId="{7949D435-326A-48F0-B0F8-35E56C7B6422}">
      <dsp:nvSpPr>
        <dsp:cNvPr id="0" name=""/>
        <dsp:cNvSpPr/>
      </dsp:nvSpPr>
      <dsp:spPr>
        <a:xfrm flipH="1">
          <a:off x="5350656" y="1449268"/>
          <a:ext cx="104" cy="264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6350" rIns="0" bIns="6350" numCol="1" spcCol="1270" anchor="ctr" anchorCtr="0">
          <a:noAutofit/>
        </a:bodyPr>
        <a:lstStyle/>
        <a:p>
          <a:pPr marL="0" lvl="0" indent="0" algn="l" defTabSz="222250">
            <a:lnSpc>
              <a:spcPct val="90000"/>
            </a:lnSpc>
            <a:spcBef>
              <a:spcPct val="0"/>
            </a:spcBef>
            <a:spcAft>
              <a:spcPct val="35000"/>
            </a:spcAft>
            <a:buNone/>
          </a:pPr>
          <a:endParaRPr lang="en-US" sz="500" kern="1200" dirty="0"/>
        </a:p>
      </dsp:txBody>
      <dsp:txXfrm>
        <a:off x="5350656" y="1449268"/>
        <a:ext cx="104" cy="26423"/>
      </dsp:txXfrm>
    </dsp:sp>
    <dsp:sp modelId="{082FB8F5-2F59-450C-9ACB-1D64347A19E4}">
      <dsp:nvSpPr>
        <dsp:cNvPr id="0" name=""/>
        <dsp:cNvSpPr/>
      </dsp:nvSpPr>
      <dsp:spPr>
        <a:xfrm>
          <a:off x="720999" y="3197498"/>
          <a:ext cx="4659954" cy="2761127"/>
        </a:xfrm>
        <a:prstGeom prst="ellipse">
          <a:avLst/>
        </a:prstGeom>
        <a:blipFill rotWithShape="0">
          <a:blip xmlns:r="http://schemas.openxmlformats.org/officeDocument/2006/relationships" r:embed="rId2"/>
          <a:stretch>
            <a:fillRect/>
          </a:stretch>
        </a:blipFill>
        <a:ln w="22225" cap="rnd" cmpd="sng" algn="ctr">
          <a:solidFill>
            <a:schemeClr val="tx1"/>
          </a:solidFill>
          <a:prstDash val="solid"/>
        </a:ln>
        <a:effectLst/>
      </dsp:spPr>
      <dsp:style>
        <a:lnRef idx="2">
          <a:scrgbClr r="0" g="0" b="0"/>
        </a:lnRef>
        <a:fillRef idx="1">
          <a:scrgbClr r="0" g="0" b="0"/>
        </a:fillRef>
        <a:effectRef idx="0">
          <a:scrgbClr r="0" g="0" b="0"/>
        </a:effectRef>
        <a:fontRef idx="minor">
          <a:schemeClr val="tx1"/>
        </a:fontRef>
      </dsp:style>
    </dsp:sp>
    <dsp:sp modelId="{685696D5-CAF3-410A-98B9-0EDF163375A6}">
      <dsp:nvSpPr>
        <dsp:cNvPr id="0" name=""/>
        <dsp:cNvSpPr/>
      </dsp:nvSpPr>
      <dsp:spPr>
        <a:xfrm flipH="1">
          <a:off x="6090614" y="3828924"/>
          <a:ext cx="68177" cy="4659"/>
        </a:xfrm>
        <a:prstGeom prst="ellipse">
          <a:avLst/>
        </a:prstGeom>
        <a:solidFill>
          <a:schemeClr val="accent1">
            <a:alpha val="50000"/>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46367501-55AF-45EA-B7A4-BFC25413AC49}">
      <dsp:nvSpPr>
        <dsp:cNvPr id="0" name=""/>
        <dsp:cNvSpPr/>
      </dsp:nvSpPr>
      <dsp:spPr>
        <a:xfrm>
          <a:off x="8498140" y="5697568"/>
          <a:ext cx="1396372" cy="2610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7620" rIns="0" bIns="7620" numCol="1" spcCol="1270" anchor="ctr" anchorCtr="0">
          <a:noAutofit/>
        </a:bodyPr>
        <a:lstStyle/>
        <a:p>
          <a:pPr marL="0" lvl="0" indent="0" algn="l" defTabSz="266700">
            <a:lnSpc>
              <a:spcPct val="90000"/>
            </a:lnSpc>
            <a:spcBef>
              <a:spcPct val="0"/>
            </a:spcBef>
            <a:spcAft>
              <a:spcPct val="35000"/>
            </a:spcAft>
            <a:buNone/>
          </a:pPr>
          <a:endParaRPr lang="en-US" sz="600" kern="1200" dirty="0"/>
        </a:p>
      </dsp:txBody>
      <dsp:txXfrm>
        <a:off x="8498140" y="5697568"/>
        <a:ext cx="1396372" cy="261057"/>
      </dsp:txXfrm>
    </dsp:sp>
    <dsp:sp modelId="{DBD8C3FE-D526-4E75-907D-866933182F76}">
      <dsp:nvSpPr>
        <dsp:cNvPr id="0" name=""/>
        <dsp:cNvSpPr/>
      </dsp:nvSpPr>
      <dsp:spPr>
        <a:xfrm>
          <a:off x="9096136" y="5741928"/>
          <a:ext cx="1597067" cy="1901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6350" rIns="0" bIns="6350" numCol="1" spcCol="1270" anchor="ctr" anchorCtr="0">
          <a:noAutofit/>
        </a:bodyPr>
        <a:lstStyle/>
        <a:p>
          <a:pPr marL="0" lvl="0" indent="0" algn="l" defTabSz="222250">
            <a:lnSpc>
              <a:spcPct val="90000"/>
            </a:lnSpc>
            <a:spcBef>
              <a:spcPct val="0"/>
            </a:spcBef>
            <a:spcAft>
              <a:spcPct val="35000"/>
            </a:spcAft>
            <a:buNone/>
          </a:pPr>
          <a:endParaRPr lang="en-US" sz="500" kern="1200" dirty="0"/>
        </a:p>
      </dsp:txBody>
      <dsp:txXfrm>
        <a:off x="9096136" y="5741928"/>
        <a:ext cx="1597067" cy="190180"/>
      </dsp:txXfrm>
    </dsp:sp>
  </dsp:spTree>
</dsp:drawing>
</file>

<file path=ppt/diagrams/layout1.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8/layout/VerticalCircleList">
  <dgm:title val=""/>
  <dgm:desc val=""/>
  <dgm:catLst>
    <dgm:cat type="list" pri="235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41" srcId="1" destId="11" srcOrd="0" destOrd="0"/>
        <dgm:cxn modelId="42" srcId="1" destId="12" srcOrd="1" destOrd="0"/>
        <dgm:cxn modelId="5" srcId="0" destId="2" srcOrd="0" destOrd="0"/>
        <dgm:cxn modelId="51" srcId="2" destId="21" srcOrd="0" destOrd="0"/>
        <dgm:cxn modelId="52" srcId="2" destId="22" srcOrd="1" destOrd="0"/>
      </dgm:cxnLst>
      <dgm:bg/>
      <dgm:whole/>
    </dgm:dataModel>
  </dgm:sampData>
  <dgm:styleData useDef="1">
    <dgm:dataModel>
      <dgm:ptLst/>
      <dgm:bg/>
      <dgm:whole/>
    </dgm:dataModel>
  </dgm:styleData>
  <dgm:clrData useDef="1">
    <dgm:dataModel>
      <dgm:ptLst/>
      <dgm:bg/>
      <dgm:whole/>
    </dgm:dataModel>
  </dgm:clrData>
  <dgm:layoutNode name="Name0">
    <dgm:varLst>
      <dgm:dir/>
    </dgm:varLst>
    <dgm:alg type="lin">
      <dgm:param type="linDir" val="fromT"/>
      <dgm:param type="fallback" val="2D"/>
    </dgm:alg>
    <dgm:shape xmlns:r="http://schemas.openxmlformats.org/officeDocument/2006/relationships" r:blip="">
      <dgm:adjLst/>
    </dgm:shape>
    <dgm:presOf/>
    <dgm:constrLst>
      <dgm:constr type="w" for="ch" forName="withChildren" refType="w"/>
      <dgm:constr type="h" for="ch" forName="withChildren" refType="w" fact="0.909"/>
      <dgm:constr type="w" for="ch" forName="noChildren" refType="w"/>
      <dgm:constr type="h" for="ch" forName="noChildren" refType="w" fact="0.164"/>
      <dgm:constr type="w" for="ch" forName="overlap" val="1"/>
      <dgm:constr type="h" for="ch" forName="overlap" refType="w" refFor="ch" refForName="withChildren" fact="-0.089"/>
      <dgm:constr type="primFontSz" for="des" forName="txLvl1" op="equ" val="65"/>
      <dgm:constr type="primFontSz" for="des" forName="txLvlOnly1" refType="primFontSz" refFor="des" refForName="txLvl1" op="equ"/>
      <dgm:constr type="primFontSz" for="des" forName="txLvl2" refType="primFontSz" refFor="des" refForName="txLvl1" op="equ" fact="0.78"/>
      <dgm:constr type="primFontSz" for="des" forName="txLvl3" refType="primFontSz" refFor="des" refForName="txLvl1" op="equ" fact="0.78"/>
      <dgm:constr type="userF" for="des" forName="lin" refType="primFontSz" refFor="des" refForName="txLvl2" op="equ"/>
    </dgm:constrLst>
    <dgm:forEach name="Name1" axis="ch" ptType="node">
      <dgm:choose name="Name2">
        <dgm:if name="Name3" axis="ch" ptType="node" func="cnt" op="gte" val="1">
          <dgm:layoutNode name="withChildren">
            <dgm:alg type="composite"/>
            <dgm:choose name="Name4">
              <dgm:if name="Name5" func="var" arg="dir" op="equ" val="norm">
                <dgm:constrLst>
                  <dgm:constr type="l" for="ch" forName="bigCircle"/>
                  <dgm:constr type="w" for="ch" forName="bigCircle" refType="h" refFor="ch" refForName="bigCircle"/>
                  <dgm:constr type="t" for="ch" forName="bigCircle"/>
                  <dgm:constr type="h" for="ch" forName="bigCircle" refType="h"/>
                  <dgm:constr type="l" for="ch" forName="medCircle" refType="w" fact="0.043"/>
                  <dgm:constr type="w" for="ch" forName="medCircle" refType="h" refFor="ch" refForName="medCircle"/>
                  <dgm:constr type="t" for="ch" forName="medCircle" refType="h" fact="0.042"/>
                  <dgm:constr type="h" for="ch" forName="medCircle" refType="h" fact="0.18"/>
                  <dgm:constr type="l" for="ch" forName="txLvl1" refType="ctrX" refFor="ch" refForName="medCircle"/>
                  <dgm:constr type="r" for="ch" forName="txLvl1" refType="w"/>
                  <dgm:constr type="h" for="ch" forName="txLvl1" refType="h" refFor="ch" refForName="medCircle"/>
                  <dgm:constr type="t" for="ch" forName="txLvl1" refType="t" refFor="ch" refForName="medCircle"/>
                  <dgm:constr type="l" for="ch" forName="lin" refType="ctrX" refFor="ch" refForName="medCircle"/>
                  <dgm:constr type="r" for="ch" forName="lin" refType="w"/>
                  <dgm:constr type="t" for="ch" forName="lin" refType="h" fact="0.222"/>
                  <dgm:constr type="h" for="ch" forName="lin" refType="h" fact="0.68"/>
                </dgm:constrLst>
              </dgm:if>
              <dgm:else name="Name6">
                <dgm:constrLst>
                  <dgm:constr type="r" for="ch" forName="bigCircle" refType="w"/>
                  <dgm:constr type="w" for="ch" forName="bigCircle" refType="h" refFor="ch" refForName="bigCircle"/>
                  <dgm:constr type="t" for="ch" forName="bigCircle"/>
                  <dgm:constr type="h" for="ch" forName="bigCircle" refType="h"/>
                  <dgm:constr type="r" for="ch" forName="medCircle" refType="w" fact="0.957"/>
                  <dgm:constr type="w" for="ch" forName="medCircle" refType="h" refFor="ch" refForName="medCircle"/>
                  <dgm:constr type="t" for="ch" forName="medCircle" refType="h" fact="0.042"/>
                  <dgm:constr type="h" for="ch" forName="medCircle" refType="h" fact="0.18"/>
                  <dgm:constr type="l" for="ch" forName="txLvl1"/>
                  <dgm:constr type="r" for="ch" forName="txLvl1" refType="ctrX" refFor="ch" refForName="medCircle"/>
                  <dgm:constr type="h" for="ch" forName="txLvl1" refType="h" refFor="ch" refForName="medCircle"/>
                  <dgm:constr type="t" for="ch" forName="txLvl1" refType="t" refFor="ch" refForName="medCircle"/>
                  <dgm:constr type="l" for="ch" forName="lin"/>
                  <dgm:constr type="r" for="ch" forName="lin" refType="ctrX" refFor="ch" refForName="medCircle"/>
                  <dgm:constr type="t" for="ch" forName="lin" refType="h" fact="0.222"/>
                  <dgm:constr type="h" for="ch" forName="lin" refType="h" fact="0.68"/>
                </dgm:constrLst>
              </dgm:else>
            </dgm:choose>
            <dgm:layoutNode name="bigCircle" styleLbl="vennNode1">
              <dgm:alg type="sp"/>
              <dgm:shape xmlns:r="http://schemas.openxmlformats.org/officeDocument/2006/relationships" type="ellipse" r:blip="">
                <dgm:adjLst/>
              </dgm:shape>
              <dgm:presOf/>
              <dgm:constrLst>
                <dgm:constr type="w" refType="h"/>
              </dgm:constrLst>
            </dgm:layoutNode>
            <dgm:layoutNode name="medCircle" styleLbl="vennNode1">
              <dgm:alg type="sp"/>
              <dgm:shape xmlns:r="http://schemas.openxmlformats.org/officeDocument/2006/relationships" type="ellipse" r:blip="">
                <dgm:adjLst/>
              </dgm:shape>
              <dgm:presOf/>
              <dgm:constrLst>
                <dgm:constr type="w" refType="h"/>
              </dgm:constrLst>
            </dgm:layoutNode>
            <dgm:layoutNode name="txLvl1" styleLbl="revTx">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ect" r:blip="">
                <dgm:adjLst/>
              </dgm:shape>
              <dgm:presOf axis="self" ptType="node"/>
              <dgm:constrLst>
                <dgm:constr type="lMarg"/>
                <dgm:constr type="rMarg"/>
                <dgm:constr type="tMarg" refType="primFontSz" fact="0.1"/>
                <dgm:constr type="bMarg" refType="primFontSz" fact="0.1"/>
              </dgm:constrLst>
              <dgm:ruleLst>
                <dgm:rule type="primFontSz" val="5" fact="NaN" max="NaN"/>
              </dgm:ruleLst>
            </dgm:layoutNode>
            <dgm:layoutNode name="lin">
              <dgm:choose name="Name10">
                <dgm:if name="Name11" func="var" arg="dir" op="equ" val="norm">
                  <dgm:alg type="lin">
                    <dgm:param type="linDir" val="fromT"/>
                    <dgm:param type="vertAlign" val="t"/>
                    <dgm:param type="nodeHorzAlign" val="l"/>
                  </dgm:alg>
                </dgm:if>
                <dgm:else name="Name12">
                  <dgm:alg type="lin">
                    <dgm:param type="linDir" val="fromT"/>
                    <dgm:param type="vertAlign" val="t"/>
                    <dgm:param type="nodeHorzAlign" val="r"/>
                  </dgm:alg>
                </dgm:else>
              </dgm:choose>
              <dgm:shape xmlns:r="http://schemas.openxmlformats.org/officeDocument/2006/relationships" r:blip="">
                <dgm:adjLst/>
              </dgm:shape>
              <dgm:presOf/>
              <dgm:constrLst>
                <dgm:constr type="userF"/>
                <dgm:constr type="primFontSz" for="ch" forName="txLvl2" refType="userF"/>
                <dgm:constr type="w" for="ch" forName="txLvl2" refType="w"/>
                <dgm:constr type="h" for="ch" forName="txLvl2" refType="primFontSz" refFor="ch" refForName="txLvl2" fact="0.39"/>
                <dgm:constr type="w" for="ch" forName="txLvl3" refType="w"/>
                <dgm:constr type="h" for="ch" forName="txLvl3" refType="primFontSz" refFor="ch" refForName="txLvl2" fact="0.39"/>
                <dgm:constr type="h" for="ch" forName="smCircle" refType="primFontSz" refFor="ch" refForName="txLvl2" fact="0.14"/>
                <dgm:constr type="h" for="ch" forName="indentDot1" refType="primFontSz" refFor="ch" refForName="txLvl2" fact="0.14"/>
                <dgm:constr type="h" for="ch" forName="indentDot2" refType="primFontSz" refFor="ch" refForName="txLvl2" fact="0.14"/>
                <dgm:constr type="h" for="ch" forName="indentDot3" refType="primFontSz" refFor="ch" refForName="txLvl2" fact="0.14"/>
                <dgm:constr type="w" for="ch" forName="indentDot1" refType="w"/>
                <dgm:constr type="w" for="ch" forName="indentDot2" refType="w"/>
                <dgm:constr type="w" for="ch" forName="indentDot3" refType="w"/>
                <dgm:constr type="userI" for="ch" forName="txLvl3" refType="primFontSz" refFor="ch" refForName="txLvl2" fact="0.14"/>
                <dgm:constr type="userI" for="ch" forName="indentDot1" refType="primFontSz" refFor="ch" refForName="txLvl2" fact="0.14"/>
                <dgm:constr type="userI" for="ch" forName="indentDot2" refType="primFontSz" refFor="ch" refForName="txLvl2" fact="0.14"/>
                <dgm:constr type="userI" for="ch" forName="indentDot3" refType="primFontSz" refFor="ch" refForName="txLvl2" fact="0.14"/>
              </dgm:constrLst>
              <dgm:ruleLst>
                <dgm:rule type="primFontSz" for="ch" forName="txLvl2" val="5" fact="NaN" max="NaN"/>
              </dgm:ruleLst>
              <dgm:forEach name="Name13" axis="ch" ptType="node">
                <dgm:layoutNode name="txLvl2" styleLbl="revTx">
                  <dgm:choose name="Name14">
                    <dgm:if name="Name15" func="var" arg="dir" op="equ" val="norm">
                      <dgm:alg type="tx">
                        <dgm:param type="parTxLTRAlign" val="l"/>
                        <dgm:param type="parTxRTLAlign" val="l"/>
                      </dgm:alg>
                    </dgm:if>
                    <dgm:else name="Name16">
                      <dgm:alg type="tx">
                        <dgm:param type="parTxLTRAlign" val="r"/>
                        <dgm:param type="parTxRTLAlign" val="r"/>
                      </dgm:alg>
                    </dgm:else>
                  </dgm:choose>
                  <dgm:shape xmlns:r="http://schemas.openxmlformats.org/officeDocument/2006/relationships" type="rect" r:blip="">
                    <dgm:adjLst/>
                  </dgm:shape>
                  <dgm:presOf axis="self" ptType="node"/>
                  <dgm:constrLst>
                    <dgm:constr type="lMarg"/>
                    <dgm:constr type="rMarg"/>
                    <dgm:constr type="tMarg" refType="primFontSz" fact="0.1"/>
                    <dgm:constr type="bMarg" refType="primFontSz" fact="0.1"/>
                  </dgm:constrLst>
                  <dgm:ruleLst>
                    <dgm:rule type="h" val="INF" fact="NaN" max="NaN"/>
                  </dgm:ruleLst>
                </dgm:layoutNode>
                <dgm:forEach name="Name17" axis="ch" ptType="node" cnt="1">
                  <dgm:layoutNode name="indentDot1">
                    <dgm:alg type="composite"/>
                    <dgm:shape xmlns:r="http://schemas.openxmlformats.org/officeDocument/2006/relationships" r:blip="">
                      <dgm:adjLst/>
                    </dgm:shape>
                    <dgm:presOf/>
                    <dgm:choose name="Name18">
                      <dgm:if name="Name19" func="var" arg="dir" op="equ" val="norm">
                        <dgm:constrLst>
                          <dgm:constr type="userI"/>
                          <dgm:constr type="w" for="ch" forName="gap1" refType="userI" fact="3"/>
                          <dgm:constr type="w" for="ch" forName="smCircle1" refType="h"/>
                          <dgm:constr type="l" for="ch" forName="smCircle1" refType="r" refFor="ch" refForName="gap1"/>
                        </dgm:constrLst>
                      </dgm:if>
                      <dgm:else name="Name20">
                        <dgm:constrLst>
                          <dgm:constr type="userI"/>
                          <dgm:constr type="w" for="ch" forName="gap1" refType="userI" fact="3"/>
                          <dgm:constr type="w" for="ch" forName="smCircle1" refType="h"/>
                          <dgm:constr type="r" for="ch" forName="smCircle1" refType="l" refFor="ch" refForName="gap1"/>
                        </dgm:constrLst>
                      </dgm:else>
                    </dgm:choose>
                    <dgm:layoutNode name="gap1">
                      <dgm:alg type="sp"/>
                      <dgm:shape xmlns:r="http://schemas.openxmlformats.org/officeDocument/2006/relationships" type="rect" r:blip="" hideGeom="1">
                        <dgm:adjLst/>
                      </dgm:shape>
                      <dgm:presOf/>
                    </dgm:layoutNode>
                    <dgm:layoutNode name="smCircle1" styleLbl="vennNode1">
                      <dgm:alg type="sp"/>
                      <dgm:shape xmlns:r="http://schemas.openxmlformats.org/officeDocument/2006/relationships" type="ellipse" r:blip="">
                        <dgm:adjLst/>
                      </dgm:shape>
                      <dgm:presOf/>
                      <dgm:constrLst>
                        <dgm:constr type="w" refType="h"/>
                      </dgm:constrLst>
                    </dgm:layoutNode>
                  </dgm:layoutNode>
                </dgm:forEach>
                <dgm:forEach name="Name21" axis="ch" ptType="node">
                  <dgm:layoutNode name="txLvl3" styleLbl="revTx">
                    <dgm:varLst>
                      <dgm:bulletEnabled val="1"/>
                    </dgm:varLst>
                    <dgm:choose name="Name22">
                      <dgm:if name="Name23" func="var" arg="dir" op="equ" val="norm">
                        <dgm:alg type="tx">
                          <dgm:param type="parTxLTRAlign" val="l"/>
                          <dgm:param type="parTxRTLAlign" val="l"/>
                          <dgm:param type="shpTxLTRAlignCh" val="l"/>
                          <dgm:param type="shpTxRTLAlignCh" val="l"/>
                        </dgm:alg>
                      </dgm:if>
                      <dgm:else name="Name24">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hoose name="Name25">
                      <dgm:if name="Name26" func="var" arg="dir" op="equ" val="norm">
                        <dgm:constrLst>
                          <dgm:constr type="userI"/>
                          <dgm:constr type="lMarg" refType="userI" fact="8.504"/>
                          <dgm:constr type="rMarg"/>
                          <dgm:constr type="tMarg" refType="primFontSz" fact="0.1"/>
                          <dgm:constr type="bMarg" refType="primFontSz" fact="0.1"/>
                        </dgm:constrLst>
                      </dgm:if>
                      <dgm:else name="Name27">
                        <dgm:constrLst>
                          <dgm:constr type="userI"/>
                          <dgm:constr type="lMarg"/>
                          <dgm:constr type="rMarg" refType="userI" fact="8.504"/>
                          <dgm:constr type="tMarg" refType="primFontSz" fact="0.1"/>
                          <dgm:constr type="bMarg" refType="primFontSz" fact="0.1"/>
                        </dgm:constrLst>
                      </dgm:else>
                    </dgm:choose>
                    <dgm:ruleLst>
                      <dgm:rule type="h" val="INF" fact="NaN" max="NaN"/>
                    </dgm:ruleLst>
                  </dgm:layoutNode>
                  <dgm:forEach name="Name28" axis="followSib" ptType="sibTrans" cnt="1">
                    <dgm:layoutNode name="indentDot2">
                      <dgm:alg type="composite"/>
                      <dgm:shape xmlns:r="http://schemas.openxmlformats.org/officeDocument/2006/relationships" r:blip="">
                        <dgm:adjLst/>
                      </dgm:shape>
                      <dgm:presOf/>
                      <dgm:choose name="Name29">
                        <dgm:if name="Name30" func="var" arg="dir" op="equ" val="norm">
                          <dgm:constrLst>
                            <dgm:constr type="userI"/>
                            <dgm:constr type="w" for="ch" forName="gap2" refType="userI" fact="3"/>
                            <dgm:constr type="w" for="ch" forName="smCircle2" refType="h"/>
                            <dgm:constr type="l" for="ch" forName="smCircle2" refType="r" refFor="ch" refForName="gap2"/>
                          </dgm:constrLst>
                        </dgm:if>
                        <dgm:else name="Name31">
                          <dgm:constrLst>
                            <dgm:constr type="userI"/>
                            <dgm:constr type="w" for="ch" forName="gap2" refType="userI" fact="3"/>
                            <dgm:constr type="w" for="ch" forName="smCircle2" refType="h"/>
                            <dgm:constr type="r" for="ch" forName="smCircle2" refType="l" refFor="ch" refForName="gap2"/>
                          </dgm:constrLst>
                        </dgm:else>
                      </dgm:choose>
                      <dgm:layoutNode name="gap2">
                        <dgm:alg type="sp"/>
                        <dgm:shape xmlns:r="http://schemas.openxmlformats.org/officeDocument/2006/relationships" type="rect" r:blip="" hideGeom="1">
                          <dgm:adjLst/>
                        </dgm:shape>
                        <dgm:presOf/>
                      </dgm:layoutNode>
                      <dgm:layoutNode name="smCircle2" styleLbl="vennNode1">
                        <dgm:alg type="sp"/>
                        <dgm:shape xmlns:r="http://schemas.openxmlformats.org/officeDocument/2006/relationships" type="ellipse" r:blip="">
                          <dgm:adjLst/>
                        </dgm:shape>
                        <dgm:presOf/>
                        <dgm:constrLst>
                          <dgm:constr type="w" refType="h"/>
                        </dgm:constrLst>
                      </dgm:layoutNode>
                    </dgm:layoutNode>
                  </dgm:forEach>
                </dgm:forEach>
                <dgm:choose name="Name32">
                  <dgm:if name="Name33" axis="ch" ptType="node" func="cnt" op="gte" val="1">
                    <dgm:forEach name="Name34" axis="followSib" ptType="sibTrans" cnt="1">
                      <dgm:layoutNode name="indentDot3">
                        <dgm:alg type="composite"/>
                        <dgm:shape xmlns:r="http://schemas.openxmlformats.org/officeDocument/2006/relationships" r:blip="">
                          <dgm:adjLst/>
                        </dgm:shape>
                        <dgm:presOf/>
                        <dgm:choose name="Name35">
                          <dgm:if name="Name36" func="var" arg="dir" op="equ" val="norm">
                            <dgm:constrLst>
                              <dgm:constr type="userI"/>
                              <dgm:constr type="w" for="ch" forName="gap3" refType="userI" fact="3"/>
                              <dgm:constr type="w" for="ch" forName="smCircle3" refType="h"/>
                              <dgm:constr type="l" for="ch" forName="smCircle3" refType="r" refFor="ch" refForName="gap3"/>
                            </dgm:constrLst>
                          </dgm:if>
                          <dgm:else name="Name37">
                            <dgm:constrLst>
                              <dgm:constr type="userI"/>
                              <dgm:constr type="w" for="ch" forName="gap3" refType="userI" fact="3"/>
                              <dgm:constr type="w" for="ch" forName="smCircle3" refType="h"/>
                              <dgm:constr type="r" for="ch" forName="smCircle3" refType="l" refFor="ch" refForName="gap3"/>
                            </dgm:constrLst>
                          </dgm:else>
                        </dgm:choose>
                        <dgm:layoutNode name="gap3">
                          <dgm:alg type="sp"/>
                          <dgm:shape xmlns:r="http://schemas.openxmlformats.org/officeDocument/2006/relationships" type="rect" r:blip="" hideGeom="1">
                            <dgm:adjLst/>
                          </dgm:shape>
                          <dgm:presOf/>
                        </dgm:layoutNode>
                        <dgm:layoutNode name="smCircle3" styleLbl="vennNode1">
                          <dgm:alg type="sp"/>
                          <dgm:shape xmlns:r="http://schemas.openxmlformats.org/officeDocument/2006/relationships" type="ellipse" r:blip="">
                            <dgm:adjLst/>
                          </dgm:shape>
                          <dgm:presOf/>
                          <dgm:constrLst>
                            <dgm:constr type="w" refType="h"/>
                          </dgm:constrLst>
                        </dgm:layoutNode>
                      </dgm:layoutNode>
                    </dgm:forEach>
                  </dgm:if>
                  <dgm:else name="Name38">
                    <dgm:forEach name="Name39" axis="followSib" ptType="sibTrans" cnt="1">
                      <dgm:layoutNode name="smCircle" styleLbl="vennNode1">
                        <dgm:alg type="sp"/>
                        <dgm:shape xmlns:r="http://schemas.openxmlformats.org/officeDocument/2006/relationships" type="ellipse" r:blip="">
                          <dgm:adjLst/>
                        </dgm:shape>
                        <dgm:presOf/>
                        <dgm:constrLst>
                          <dgm:constr type="w" refType="h"/>
                        </dgm:constrLst>
                      </dgm:layoutNode>
                    </dgm:forEach>
                  </dgm:else>
                </dgm:choose>
              </dgm:forEach>
            </dgm:layoutNode>
          </dgm:layoutNode>
          <dgm:choose name="Name40">
            <dgm:if name="Name41" axis="followSib ch" ptType="node node" cnt="1 0" func="cnt" op="gte" val="1">
              <dgm:layoutNode name="overlap">
                <dgm:alg type="sp"/>
                <dgm:shape xmlns:r="http://schemas.openxmlformats.org/officeDocument/2006/relationships" r:blip="">
                  <dgm:adjLst/>
                </dgm:shape>
                <dgm:presOf/>
              </dgm:layoutNode>
            </dgm:if>
            <dgm:else name="Name42"/>
          </dgm:choose>
        </dgm:if>
        <dgm:else name="Name43">
          <dgm:layoutNode name="noChildren">
            <dgm:alg type="composite"/>
            <dgm:choose name="Name44">
              <dgm:if name="Name45" func="var" arg="dir" op="equ" val="norm">
                <dgm:constrLst>
                  <dgm:constr type="l" for="ch" forName="gap"/>
                  <dgm:constr type="w" for="ch" forName="gap" refType="w" fact="0.043"/>
                  <dgm:constr type="h" for="ch" forName="gap" refType="h"/>
                  <dgm:constr type="t" for="ch" forName="gap"/>
                  <dgm:constr type="l" for="ch" forName="medCircle2" refType="r" refFor="ch" refForName="gap"/>
                  <dgm:constr type="w" for="ch" forName="medCircle2" refType="h" refFor="ch" refForName="medCircle2"/>
                  <dgm:constr type="t" for="ch" forName="medCircle2"/>
                  <dgm:constr type="h" for="ch" forName="medCircle2" refType="h"/>
                  <dgm:constr type="l" for="ch" forName="txLvlOnly1" refType="ctrX" refFor="ch" refForName="medCircle2"/>
                  <dgm:constr type="r" for="ch" forName="txLvlOnly1" refType="w"/>
                  <dgm:constr type="h" for="ch" forName="txLvlOnly1" refType="h"/>
                  <dgm:constr type="t" for="ch" forName="txLvlOnly1"/>
                </dgm:constrLst>
              </dgm:if>
              <dgm:else name="Name46">
                <dgm:constrLst>
                  <dgm:constr type="r" for="ch" forName="gap" refType="w"/>
                  <dgm:constr type="w" for="ch" forName="gap" refType="w" fact="0.043"/>
                  <dgm:constr type="h" for="ch" forName="gap" refType="h"/>
                  <dgm:constr type="t" for="ch" forName="gap"/>
                  <dgm:constr type="r" for="ch" forName="medCircle2" refType="l" refFor="ch" refForName="gap"/>
                  <dgm:constr type="w" for="ch" forName="medCircle2" refType="h" refFor="ch" refForName="medCircle2"/>
                  <dgm:constr type="t" for="ch" forName="medCircle2"/>
                  <dgm:constr type="h" for="ch" forName="medCircle2" refType="h"/>
                  <dgm:constr type="l" for="ch" forName="txLvlOnly1"/>
                  <dgm:constr type="r" for="ch" forName="txLvlOnly1" refType="ctrX" refFor="ch" refForName="medCircle2"/>
                  <dgm:constr type="h" for="ch" forName="txLvlOnly1" refType="h"/>
                  <dgm:constr type="t" for="ch" forName="txLvlOnly1"/>
                </dgm:constrLst>
              </dgm:else>
            </dgm:choose>
            <dgm:layoutNode name="gap">
              <dgm:alg type="sp"/>
              <dgm:shape xmlns:r="http://schemas.openxmlformats.org/officeDocument/2006/relationships" r:blip="">
                <dgm:adjLst/>
              </dgm:shape>
              <dgm:presOf/>
            </dgm:layoutNode>
            <dgm:layoutNode name="medCircle2" styleLbl="vennNode1">
              <dgm:alg type="sp"/>
              <dgm:shape xmlns:r="http://schemas.openxmlformats.org/officeDocument/2006/relationships" type="ellipse" r:blip="">
                <dgm:adjLst/>
              </dgm:shape>
              <dgm:presOf/>
              <dgm:constrLst>
                <dgm:constr type="w" refType="h"/>
              </dgm:constrLst>
            </dgm:layoutNode>
            <dgm:layoutNode name="txLvlOnly1" styleLbl="revTx">
              <dgm:choose name="Name47">
                <dgm:if name="Name48" func="var" arg="dir" op="equ" val="norm">
                  <dgm:alg type="tx">
                    <dgm:param type="parTxLTRAlign" val="l"/>
                    <dgm:param type="parTxRTLAlign" val="l"/>
                  </dgm:alg>
                </dgm:if>
                <dgm:else name="Name49">
                  <dgm:alg type="tx">
                    <dgm:param type="parTxLTRAlign" val="r"/>
                    <dgm:param type="parTxRTLAlign" val="r"/>
                  </dgm:alg>
                </dgm:else>
              </dgm:choose>
              <dgm:shape xmlns:r="http://schemas.openxmlformats.org/officeDocument/2006/relationships" type="rect" r:blip="">
                <dgm:adjLst/>
              </dgm:shape>
              <dgm:presOf axis="self" ptType="node"/>
              <dgm:constrLst>
                <dgm:constr type="lMarg"/>
                <dgm:constr type="rMarg"/>
                <dgm:constr type="tMarg" refType="primFontSz" fact="0.1"/>
                <dgm:constr type="bMarg" refType="primFontSz" fact="0.1"/>
              </dgm:constrLst>
              <dgm:ruleLst>
                <dgm:rule type="primFontSz" val="5" fact="NaN" max="NaN"/>
              </dgm:ruleLst>
            </dgm:layoutNode>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599227" y="3189059"/>
            <a:ext cx="10993546" cy="630299"/>
          </a:xfrm>
        </p:spPr>
        <p:txBody>
          <a:bodyPr anchor="t">
            <a:normAutofit/>
          </a:bodyPr>
          <a:lstStyle>
            <a:lvl1pPr marL="0" indent="0" algn="ctr">
              <a:buNone/>
              <a:defRPr sz="1800" b="1"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SESSION title</a:t>
            </a:r>
          </a:p>
        </p:txBody>
      </p:sp>
      <p:sp>
        <p:nvSpPr>
          <p:cNvPr id="4" name="Date Placeholder 3"/>
          <p:cNvSpPr>
            <a:spLocks noGrp="1"/>
          </p:cNvSpPr>
          <p:nvPr>
            <p:ph type="dt" sz="half" idx="10"/>
          </p:nvPr>
        </p:nvSpPr>
        <p:spPr>
          <a:xfrm>
            <a:off x="7605951" y="5956137"/>
            <a:ext cx="2844800" cy="365125"/>
          </a:xfrm>
        </p:spPr>
        <p:txBody>
          <a:bodyPr/>
          <a:lstStyle>
            <a:lvl1pPr>
              <a:defRPr>
                <a:solidFill>
                  <a:schemeClr val="tx1"/>
                </a:solidFill>
              </a:defRPr>
            </a:lvl1pPr>
          </a:lstStyle>
          <a:p>
            <a:fld id="{B61BEF0D-F0BB-DE4B-95CE-6DB70DBA9567}" type="datetimeFigureOut">
              <a:rPr lang="en-US" smtClean="0"/>
              <a:pPr/>
              <a:t>11/12/21</a:t>
            </a:fld>
            <a:endParaRPr lang="en-US" dirty="0"/>
          </a:p>
        </p:txBody>
      </p:sp>
      <p:sp>
        <p:nvSpPr>
          <p:cNvPr id="5" name="Footer Placeholder 4"/>
          <p:cNvSpPr>
            <a:spLocks noGrp="1"/>
          </p:cNvSpPr>
          <p:nvPr>
            <p:ph type="ftr" sz="quarter" idx="11"/>
          </p:nvPr>
        </p:nvSpPr>
        <p:spPr>
          <a:xfrm>
            <a:off x="581192" y="5951811"/>
            <a:ext cx="6917210" cy="365125"/>
          </a:xfrm>
        </p:spPr>
        <p:txBody>
          <a:bodyPr/>
          <a:lstStyle>
            <a:lvl1pPr>
              <a:defRPr>
                <a:solidFill>
                  <a:schemeClr val="tx1"/>
                </a:solidFill>
              </a:defRPr>
            </a:lvl1pPr>
          </a:lstStyle>
          <a:p>
            <a:endParaRPr lang="en-US" dirty="0"/>
          </a:p>
        </p:txBody>
      </p:sp>
      <p:sp>
        <p:nvSpPr>
          <p:cNvPr id="6" name="Slide Number Placeholder 5"/>
          <p:cNvSpPr>
            <a:spLocks noGrp="1"/>
          </p:cNvSpPr>
          <p:nvPr>
            <p:ph type="sldNum" sz="quarter" idx="12"/>
          </p:nvPr>
        </p:nvSpPr>
        <p:spPr>
          <a:xfrm>
            <a:off x="10558300" y="5956137"/>
            <a:ext cx="1016440" cy="365125"/>
          </a:xfrm>
        </p:spPr>
        <p:txBody>
          <a:bodyPr/>
          <a:lstStyle>
            <a:lvl1pPr>
              <a:defRPr>
                <a:solidFill>
                  <a:schemeClr val="tx1"/>
                </a:solidFill>
              </a:defRPr>
            </a:lvl1pPr>
          </a:lstStyle>
          <a:p>
            <a:fld id="{D57F1E4F-1CFF-5643-939E-217C01CDF565}" type="slidenum">
              <a:rPr lang="en-US" smtClean="0"/>
              <a:pPr/>
              <a:t>‹#›</a:t>
            </a:fld>
            <a:endParaRPr lang="en-US" dirty="0"/>
          </a:p>
        </p:txBody>
      </p:sp>
      <p:sp>
        <p:nvSpPr>
          <p:cNvPr id="8" name="TextBox 13">
            <a:extLst>
              <a:ext uri="{FF2B5EF4-FFF2-40B4-BE49-F238E27FC236}">
                <a16:creationId xmlns:a16="http://schemas.microsoft.com/office/drawing/2014/main" id="{9011B591-0EAD-47B9-8904-8D5CAABBCCC4}"/>
              </a:ext>
            </a:extLst>
          </p:cNvPr>
          <p:cNvSpPr txBox="1"/>
          <p:nvPr userDrawn="1"/>
        </p:nvSpPr>
        <p:spPr>
          <a:xfrm>
            <a:off x="9603543" y="5737790"/>
            <a:ext cx="2496453" cy="830997"/>
          </a:xfrm>
          <a:prstGeom prst="rect">
            <a:avLst/>
          </a:prstGeom>
        </p:spPr>
        <p:txBody>
          <a:bodyPr wrap="square" lIns="0" tIns="0" rIns="0" bIns="0" rtlCol="0" anchor="t">
            <a:spAutoFit/>
          </a:bodyPr>
          <a:lstStyle/>
          <a:p>
            <a:pPr algn="r">
              <a:lnSpc>
                <a:spcPct val="100000"/>
              </a:lnSpc>
            </a:pPr>
            <a:r>
              <a:rPr lang="en-US" sz="1800" b="1" dirty="0">
                <a:solidFill>
                  <a:srgbClr val="FFBD0D"/>
                </a:solidFill>
                <a:latin typeface="Arimo Bold"/>
              </a:rPr>
              <a:t>November 15-18, 2021</a:t>
            </a:r>
          </a:p>
          <a:p>
            <a:pPr algn="r">
              <a:lnSpc>
                <a:spcPct val="100000"/>
              </a:lnSpc>
            </a:pPr>
            <a:r>
              <a:rPr lang="en-US" sz="1800" b="1" dirty="0">
                <a:solidFill>
                  <a:srgbClr val="FFBD0D"/>
                </a:solidFill>
                <a:latin typeface="Arimo Bold"/>
              </a:rPr>
              <a:t>Annual Event- Virtual</a:t>
            </a:r>
          </a:p>
          <a:p>
            <a:pPr algn="r">
              <a:lnSpc>
                <a:spcPct val="100000"/>
              </a:lnSpc>
            </a:pPr>
            <a:endParaRPr lang="en-US" sz="1800" b="1" dirty="0">
              <a:solidFill>
                <a:srgbClr val="FFBD0D"/>
              </a:solidFill>
              <a:latin typeface="Arimo Bold"/>
            </a:endParaRPr>
          </a:p>
        </p:txBody>
      </p:sp>
      <p:pic>
        <p:nvPicPr>
          <p:cNvPr id="10" name="Picture 5">
            <a:extLst>
              <a:ext uri="{FF2B5EF4-FFF2-40B4-BE49-F238E27FC236}">
                <a16:creationId xmlns:a16="http://schemas.microsoft.com/office/drawing/2014/main" id="{C367FCA2-954A-45A8-B337-D985733277A1}"/>
              </a:ext>
            </a:extLst>
          </p:cNvPr>
          <p:cNvPicPr>
            <a:picLocks noChangeAspect="1"/>
          </p:cNvPicPr>
          <p:nvPr userDrawn="1"/>
        </p:nvPicPr>
        <p:blipFill>
          <a:blip r:embed="rId2"/>
          <a:srcRect/>
          <a:stretch>
            <a:fillRect/>
          </a:stretch>
        </p:blipFill>
        <p:spPr>
          <a:xfrm>
            <a:off x="5461222" y="320023"/>
            <a:ext cx="1269555" cy="960419"/>
          </a:xfrm>
          <a:prstGeom prst="rect">
            <a:avLst/>
          </a:prstGeom>
        </p:spPr>
      </p:pic>
      <p:pic>
        <p:nvPicPr>
          <p:cNvPr id="11" name="Picture 6">
            <a:extLst>
              <a:ext uri="{FF2B5EF4-FFF2-40B4-BE49-F238E27FC236}">
                <a16:creationId xmlns:a16="http://schemas.microsoft.com/office/drawing/2014/main" id="{17C93D43-D474-4A9C-90E9-01CEF984E3EB}"/>
              </a:ext>
            </a:extLst>
          </p:cNvPr>
          <p:cNvPicPr>
            <a:picLocks noChangeAspect="1"/>
          </p:cNvPicPr>
          <p:nvPr userDrawn="1"/>
        </p:nvPicPr>
        <p:blipFill>
          <a:blip r:embed="rId3"/>
          <a:srcRect/>
          <a:stretch>
            <a:fillRect/>
          </a:stretch>
        </p:blipFill>
        <p:spPr>
          <a:xfrm>
            <a:off x="124665" y="124053"/>
            <a:ext cx="1499397" cy="1359485"/>
          </a:xfrm>
          <a:prstGeom prst="rect">
            <a:avLst/>
          </a:prstGeom>
        </p:spPr>
      </p:pic>
      <p:pic>
        <p:nvPicPr>
          <p:cNvPr id="12" name="Picture 7">
            <a:extLst>
              <a:ext uri="{FF2B5EF4-FFF2-40B4-BE49-F238E27FC236}">
                <a16:creationId xmlns:a16="http://schemas.microsoft.com/office/drawing/2014/main" id="{CBF970F2-4ACD-4745-B08C-486C8020BFEF}"/>
              </a:ext>
            </a:extLst>
          </p:cNvPr>
          <p:cNvPicPr>
            <a:picLocks noChangeAspect="1"/>
          </p:cNvPicPr>
          <p:nvPr userDrawn="1"/>
        </p:nvPicPr>
        <p:blipFill>
          <a:blip r:embed="rId4"/>
          <a:srcRect/>
          <a:stretch>
            <a:fillRect/>
          </a:stretch>
        </p:blipFill>
        <p:spPr>
          <a:xfrm>
            <a:off x="4021488" y="264066"/>
            <a:ext cx="946387" cy="960418"/>
          </a:xfrm>
          <a:prstGeom prst="rect">
            <a:avLst/>
          </a:prstGeom>
        </p:spPr>
      </p:pic>
      <p:pic>
        <p:nvPicPr>
          <p:cNvPr id="13" name="Picture 10">
            <a:extLst>
              <a:ext uri="{FF2B5EF4-FFF2-40B4-BE49-F238E27FC236}">
                <a16:creationId xmlns:a16="http://schemas.microsoft.com/office/drawing/2014/main" id="{7534C2B6-C3F6-428B-92BF-225B4E061039}"/>
              </a:ext>
            </a:extLst>
          </p:cNvPr>
          <p:cNvPicPr>
            <a:picLocks noChangeAspect="1"/>
          </p:cNvPicPr>
          <p:nvPr userDrawn="1"/>
        </p:nvPicPr>
        <p:blipFill>
          <a:blip r:embed="rId5"/>
          <a:srcRect/>
          <a:stretch>
            <a:fillRect/>
          </a:stretch>
        </p:blipFill>
        <p:spPr>
          <a:xfrm>
            <a:off x="7365301" y="288213"/>
            <a:ext cx="2658281" cy="912123"/>
          </a:xfrm>
          <a:prstGeom prst="rect">
            <a:avLst/>
          </a:prstGeom>
        </p:spPr>
      </p:pic>
      <p:pic>
        <p:nvPicPr>
          <p:cNvPr id="14" name="Picture 11">
            <a:extLst>
              <a:ext uri="{FF2B5EF4-FFF2-40B4-BE49-F238E27FC236}">
                <a16:creationId xmlns:a16="http://schemas.microsoft.com/office/drawing/2014/main" id="{7F86E1DB-6B3D-4025-80F9-868F6272C43B}"/>
              </a:ext>
            </a:extLst>
          </p:cNvPr>
          <p:cNvPicPr>
            <a:picLocks noChangeAspect="1"/>
          </p:cNvPicPr>
          <p:nvPr userDrawn="1"/>
        </p:nvPicPr>
        <p:blipFill>
          <a:blip r:embed="rId6"/>
          <a:srcRect/>
          <a:stretch>
            <a:fillRect/>
          </a:stretch>
        </p:blipFill>
        <p:spPr>
          <a:xfrm>
            <a:off x="1932505" y="264066"/>
            <a:ext cx="1780540" cy="1006392"/>
          </a:xfrm>
          <a:prstGeom prst="rect">
            <a:avLst/>
          </a:prstGeom>
        </p:spPr>
      </p:pic>
      <p:sp>
        <p:nvSpPr>
          <p:cNvPr id="19" name="Text Placeholder 18">
            <a:extLst>
              <a:ext uri="{FF2B5EF4-FFF2-40B4-BE49-F238E27FC236}">
                <a16:creationId xmlns:a16="http://schemas.microsoft.com/office/drawing/2014/main" id="{F149F2AA-E8DD-4C38-9825-127B98ED8424}"/>
              </a:ext>
            </a:extLst>
          </p:cNvPr>
          <p:cNvSpPr>
            <a:spLocks noGrp="1"/>
          </p:cNvSpPr>
          <p:nvPr>
            <p:ph type="body" sz="quarter" idx="13" hasCustomPrompt="1"/>
          </p:nvPr>
        </p:nvSpPr>
        <p:spPr>
          <a:xfrm>
            <a:off x="598488" y="4218260"/>
            <a:ext cx="11053762" cy="665162"/>
          </a:xfrm>
        </p:spPr>
        <p:txBody>
          <a:bodyPr>
            <a:normAutofit/>
          </a:bodyPr>
          <a:lstStyle>
            <a:lvl1pPr marL="0" indent="0" algn="ctr">
              <a:buNone/>
              <a:defRPr lang="en-US" sz="1800" b="1" kern="1200" cap="all" dirty="0" smtClean="0">
                <a:solidFill>
                  <a:schemeClr val="tx1"/>
                </a:solidFill>
                <a:latin typeface="+mn-lt"/>
                <a:ea typeface="+mn-ea"/>
                <a:cs typeface="+mn-cs"/>
              </a:defRPr>
            </a:lvl1pPr>
            <a:lvl3pPr marL="630000" indent="0">
              <a:buNone/>
              <a:defRPr/>
            </a:lvl3pPr>
          </a:lstStyle>
          <a:p>
            <a:r>
              <a:rPr lang="en-US" dirty="0"/>
              <a:t>PRESENTATION  title</a:t>
            </a:r>
          </a:p>
        </p:txBody>
      </p:sp>
      <p:sp>
        <p:nvSpPr>
          <p:cNvPr id="21" name="Text Placeholder 20">
            <a:extLst>
              <a:ext uri="{FF2B5EF4-FFF2-40B4-BE49-F238E27FC236}">
                <a16:creationId xmlns:a16="http://schemas.microsoft.com/office/drawing/2014/main" id="{20AD4DB1-338F-4981-A942-042539283FAD}"/>
              </a:ext>
            </a:extLst>
          </p:cNvPr>
          <p:cNvSpPr>
            <a:spLocks noGrp="1"/>
          </p:cNvSpPr>
          <p:nvPr>
            <p:ph type="body" sz="quarter" idx="14" hasCustomPrompt="1"/>
          </p:nvPr>
        </p:nvSpPr>
        <p:spPr>
          <a:xfrm>
            <a:off x="598488" y="5099050"/>
            <a:ext cx="11053762" cy="554038"/>
          </a:xfrm>
        </p:spPr>
        <p:txBody>
          <a:bodyPr/>
          <a:lstStyle>
            <a:lvl1pPr marL="0" indent="0" algn="ctr">
              <a:buNone/>
              <a:defRPr b="1"/>
            </a:lvl1pPr>
          </a:lstStyle>
          <a:p>
            <a:pPr marL="0" marR="0" lvl="0" indent="0" algn="l" defTabSz="457200" rtl="0" eaLnBrk="1" fontAlgn="auto" latinLnBrk="0" hangingPunct="1">
              <a:lnSpc>
                <a:spcPct val="100000"/>
              </a:lnSpc>
              <a:spcBef>
                <a:spcPct val="20000"/>
              </a:spcBef>
              <a:spcAft>
                <a:spcPts val="600"/>
              </a:spcAft>
              <a:buClr>
                <a:schemeClr val="accent2"/>
              </a:buClr>
              <a:buSzPct val="92000"/>
              <a:buFont typeface="Wingdings 2" panose="05020102010507070707" pitchFamily="18" charset="2"/>
              <a:buNone/>
              <a:tabLst/>
              <a:defRPr/>
            </a:pPr>
            <a:r>
              <a:rPr lang="en-US" dirty="0"/>
              <a:t>SPEAKER</a:t>
            </a:r>
          </a:p>
        </p:txBody>
      </p:sp>
      <p:sp>
        <p:nvSpPr>
          <p:cNvPr id="25" name="TextBox 24">
            <a:extLst>
              <a:ext uri="{FF2B5EF4-FFF2-40B4-BE49-F238E27FC236}">
                <a16:creationId xmlns:a16="http://schemas.microsoft.com/office/drawing/2014/main" id="{E498E2C5-222E-41C9-B745-31C84F0A2D00}"/>
              </a:ext>
            </a:extLst>
          </p:cNvPr>
          <p:cNvSpPr txBox="1"/>
          <p:nvPr userDrawn="1"/>
        </p:nvSpPr>
        <p:spPr>
          <a:xfrm>
            <a:off x="2451710" y="1434015"/>
            <a:ext cx="6576641" cy="1569660"/>
          </a:xfrm>
          <a:prstGeom prst="rect">
            <a:avLst/>
          </a:prstGeom>
          <a:noFill/>
        </p:spPr>
        <p:txBody>
          <a:bodyPr wrap="square">
            <a:spAutoFit/>
          </a:bodyPr>
          <a:lstStyle/>
          <a:p>
            <a:pPr algn="ctr"/>
            <a:r>
              <a:rPr lang="en-US" sz="4800" b="0" kern="1200" cap="all" dirty="0">
                <a:solidFill>
                  <a:schemeClr val="tx1"/>
                </a:solidFill>
                <a:latin typeface="+mj-lt"/>
                <a:ea typeface="+mj-ea"/>
                <a:cs typeface="+mj-cs"/>
              </a:rPr>
              <a:t>SOUTH ASIA </a:t>
            </a:r>
            <a:br>
              <a:rPr lang="en-US" sz="4800" b="0" kern="1200" cap="all" dirty="0">
                <a:solidFill>
                  <a:schemeClr val="tx1"/>
                </a:solidFill>
                <a:latin typeface="+mj-lt"/>
                <a:ea typeface="+mj-ea"/>
                <a:cs typeface="+mj-cs"/>
              </a:rPr>
            </a:br>
            <a:r>
              <a:rPr lang="en-US" sz="4800" b="0" kern="1200" cap="all" dirty="0">
                <a:solidFill>
                  <a:schemeClr val="tx1"/>
                </a:solidFill>
                <a:latin typeface="+mj-lt"/>
                <a:ea typeface="+mj-ea"/>
                <a:cs typeface="+mj-cs"/>
              </a:rPr>
              <a:t>HYDROMET FORUM III</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2" y="702156"/>
            <a:ext cx="11029616" cy="1013800"/>
          </a:xfrm>
        </p:spPr>
        <p:txBody>
          <a:bodyPr>
            <a:normAutofit/>
          </a:bodyPr>
          <a:lstStyle>
            <a:lvl1pPr>
              <a:defRPr sz="3600" b="1">
                <a:solidFill>
                  <a:schemeClr val="tx1"/>
                </a:solidFill>
              </a:defRPr>
            </a:lvl1pPr>
          </a:lstStyle>
          <a:p>
            <a:r>
              <a:rPr lang="en-US" dirty="0"/>
              <a:t>Click to edit Master title style</a:t>
            </a:r>
          </a:p>
        </p:txBody>
      </p:sp>
      <p:sp>
        <p:nvSpPr>
          <p:cNvPr id="3" name="Content Placeholder 2"/>
          <p:cNvSpPr>
            <a:spLocks noGrp="1"/>
          </p:cNvSpPr>
          <p:nvPr>
            <p:ph idx="1"/>
          </p:nvPr>
        </p:nvSpPr>
        <p:spPr>
          <a:xfrm>
            <a:off x="581192" y="2180496"/>
            <a:ext cx="11029615" cy="3678303"/>
          </a:xfrm>
        </p:spPr>
        <p:txBody>
          <a:bodyPr>
            <a:normAutofit/>
          </a:bodyPr>
          <a:lstStyle>
            <a:lvl1pPr>
              <a:defRPr sz="3200"/>
            </a:lvl1pPr>
            <a:lvl2pPr>
              <a:defRPr sz="2800"/>
            </a:lvl2pPr>
            <a:lvl3pPr>
              <a:defRPr sz="2400"/>
            </a:lvl3pPr>
            <a:lvl4pPr>
              <a:defRPr sz="2000"/>
            </a:lvl4pPr>
            <a:lvl5pPr>
              <a:defRPr sz="20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solidFill>
                  <a:schemeClr val="tx1"/>
                </a:solidFill>
              </a:defRPr>
            </a:lvl1pPr>
          </a:lstStyle>
          <a:p>
            <a:fld id="{B61BEF0D-F0BB-DE4B-95CE-6DB70DBA9567}" type="datetimeFigureOut">
              <a:rPr lang="en-US" smtClean="0"/>
              <a:pPr/>
              <a:t>11/12/21</a:t>
            </a:fld>
            <a:endParaRPr lang="en-US" dirty="0"/>
          </a:p>
        </p:txBody>
      </p:sp>
      <p:sp>
        <p:nvSpPr>
          <p:cNvPr id="5" name="Footer Placeholder 4"/>
          <p:cNvSpPr>
            <a:spLocks noGrp="1"/>
          </p:cNvSpPr>
          <p:nvPr>
            <p:ph type="ftr" sz="quarter" idx="11"/>
          </p:nvPr>
        </p:nvSpPr>
        <p:spPr/>
        <p:txBody>
          <a:bodyPr/>
          <a:lstStyle>
            <a:lvl1pPr>
              <a:defRPr>
                <a:solidFill>
                  <a:schemeClr val="tx1"/>
                </a:solidFill>
              </a:defRPr>
            </a:lvl1pPr>
          </a:lstStyle>
          <a:p>
            <a:endParaRPr lang="en-US" dirty="0"/>
          </a:p>
        </p:txBody>
      </p:sp>
      <p:sp>
        <p:nvSpPr>
          <p:cNvPr id="6" name="Slide Number Placeholder 5"/>
          <p:cNvSpPr>
            <a:spLocks noGrp="1"/>
          </p:cNvSpPr>
          <p:nvPr>
            <p:ph type="sldNum" sz="quarter" idx="12"/>
          </p:nvPr>
        </p:nvSpPr>
        <p:spPr>
          <a:xfrm>
            <a:off x="10558300" y="5956137"/>
            <a:ext cx="1052508" cy="365125"/>
          </a:xfrm>
        </p:spPr>
        <p:txBody>
          <a:bodyPr/>
          <a:lstStyle>
            <a:lvl1pPr>
              <a:defRPr>
                <a:solidFill>
                  <a:schemeClr val="tx1"/>
                </a:solidFill>
              </a:defRPr>
            </a:lvl1pPr>
          </a:lstStyle>
          <a:p>
            <a:fld id="{D57F1E4F-1CFF-5643-939E-217C01CDF565}"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81193" y="3043910"/>
            <a:ext cx="11029615" cy="1497507"/>
          </a:xfrm>
        </p:spPr>
        <p:txBody>
          <a:bodyPr anchor="b">
            <a:normAutofit/>
          </a:bodyPr>
          <a:lstStyle>
            <a:lvl1pPr algn="l">
              <a:defRPr sz="3600" b="0" cap="all">
                <a:solidFill>
                  <a:schemeClr val="tx1"/>
                </a:solidFill>
              </a:defRPr>
            </a:lvl1pPr>
          </a:lstStyle>
          <a:p>
            <a:r>
              <a:rPr lang="en-US" dirty="0"/>
              <a:t>Click to edit Master title style</a:t>
            </a:r>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solidFill>
                  <a:schemeClr val="tx1"/>
                </a:solidFill>
              </a:defRPr>
            </a:lvl1pPr>
          </a:lstStyle>
          <a:p>
            <a:fld id="{B61BEF0D-F0BB-DE4B-95CE-6DB70DBA9567}" type="datetimeFigureOut">
              <a:rPr lang="en-US" smtClean="0"/>
              <a:pPr/>
              <a:t>11/12/21</a:t>
            </a:fld>
            <a:endParaRPr lang="en-US" dirty="0"/>
          </a:p>
        </p:txBody>
      </p:sp>
      <p:sp>
        <p:nvSpPr>
          <p:cNvPr id="5" name="Footer Placeholder 4"/>
          <p:cNvSpPr>
            <a:spLocks noGrp="1"/>
          </p:cNvSpPr>
          <p:nvPr>
            <p:ph type="ftr" sz="quarter" idx="11"/>
          </p:nvPr>
        </p:nvSpPr>
        <p:spPr/>
        <p:txBody>
          <a:bodyPr/>
          <a:lstStyle>
            <a:lvl1pPr>
              <a:defRPr>
                <a:solidFill>
                  <a:schemeClr val="tx1"/>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D57F1E4F-1CFF-5643-939E-217C01CDF565}"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3" y="729658"/>
            <a:ext cx="11029616" cy="988332"/>
          </a:xfrm>
        </p:spPr>
        <p:txBody>
          <a:bodyPr/>
          <a:lstStyle>
            <a:lvl1pPr>
              <a:defRPr>
                <a:solidFill>
                  <a:schemeClr val="tx1"/>
                </a:solidFill>
              </a:defRPr>
            </a:lvl1pPr>
          </a:lstStyle>
          <a:p>
            <a:r>
              <a:rPr lang="en-US" dirty="0"/>
              <a:t>Click to edit Master title style</a:t>
            </a:r>
          </a:p>
        </p:txBody>
      </p:sp>
      <p:sp>
        <p:nvSpPr>
          <p:cNvPr id="3" name="Content Placeholder 2"/>
          <p:cNvSpPr>
            <a:spLocks noGrp="1"/>
          </p:cNvSpPr>
          <p:nvPr>
            <p:ph sz="half" idx="1"/>
          </p:nvPr>
        </p:nvSpPr>
        <p:spPr>
          <a:xfrm>
            <a:off x="581193" y="2228003"/>
            <a:ext cx="5422390"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8417" y="2228003"/>
            <a:ext cx="5422392"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11/12/21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2" name="Title 1"/>
          <p:cNvSpPr>
            <a:spLocks noGrp="1"/>
          </p:cNvSpPr>
          <p:nvPr>
            <p:ph type="title"/>
          </p:nvPr>
        </p:nvSpPr>
        <p:spPr>
          <a:xfrm>
            <a:off x="581193" y="729658"/>
            <a:ext cx="11029616" cy="988332"/>
          </a:xfrm>
        </p:spPr>
        <p:txBody>
          <a:bodyPr/>
          <a:lstStyle>
            <a:lvl1pPr>
              <a:defRPr>
                <a:solidFill>
                  <a:schemeClr val="tx1"/>
                </a:solidFill>
              </a:defRPr>
            </a:lvl1pPr>
          </a:lstStyle>
          <a:p>
            <a:r>
              <a:rPr lang="en-US" dirty="0"/>
              <a:t>Click to edit Master title style</a:t>
            </a:r>
          </a:p>
        </p:txBody>
      </p:sp>
      <p:sp>
        <p:nvSpPr>
          <p:cNvPr id="3" name="Text Placeholder 2"/>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393100"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709" y="2926052"/>
            <a:ext cx="5393100"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11/12/21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8" name="Title 1"/>
          <p:cNvSpPr>
            <a:spLocks noGrp="1"/>
          </p:cNvSpPr>
          <p:nvPr>
            <p:ph type="title"/>
          </p:nvPr>
        </p:nvSpPr>
        <p:spPr>
          <a:xfrm>
            <a:off x="575894" y="729658"/>
            <a:ext cx="11029616" cy="988332"/>
          </a:xfrm>
        </p:spPr>
        <p:txBody>
          <a:bodyPr/>
          <a:lstStyle>
            <a:lvl1pPr>
              <a:defRPr>
                <a:solidFill>
                  <a:schemeClr val="tx1"/>
                </a:solidFill>
              </a:defRPr>
            </a:lvl1pPr>
          </a:lstStyle>
          <a:p>
            <a:r>
              <a:rPr lang="en-US" dirty="0"/>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11/12/21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1"/>
                </a:solidFill>
              </a:defRPr>
            </a:lvl1pPr>
          </a:lstStyle>
          <a:p>
            <a:fld id="{B61BEF0D-F0BB-DE4B-95CE-6DB70DBA9567}" type="datetimeFigureOut">
              <a:rPr lang="en-US" smtClean="0"/>
              <a:pPr/>
              <a:t>11/12/21</a:t>
            </a:fld>
            <a:endParaRPr lang="en-US" dirty="0"/>
          </a:p>
        </p:txBody>
      </p:sp>
      <p:sp>
        <p:nvSpPr>
          <p:cNvPr id="3" name="Footer Placeholder 2"/>
          <p:cNvSpPr>
            <a:spLocks noGrp="1"/>
          </p:cNvSpPr>
          <p:nvPr>
            <p:ph type="ftr" sz="quarter" idx="11"/>
          </p:nvPr>
        </p:nvSpPr>
        <p:spPr/>
        <p:txBody>
          <a:bodyPr/>
          <a:lstStyle>
            <a:lvl1pPr>
              <a:defRPr>
                <a:solidFill>
                  <a:schemeClr val="tx1"/>
                </a:solidFill>
              </a:defRPr>
            </a:lvl1pPr>
          </a:lstStyle>
          <a:p>
            <a:endParaRPr lang="en-US" dirty="0"/>
          </a:p>
        </p:txBody>
      </p:sp>
      <p:sp>
        <p:nvSpPr>
          <p:cNvPr id="4" name="Slide Number Placeholder 3"/>
          <p:cNvSpPr>
            <a:spLocks noGrp="1"/>
          </p:cNvSpPr>
          <p:nvPr>
            <p:ph type="sldNum" sz="quarter" idx="12"/>
          </p:nvPr>
        </p:nvSpPr>
        <p:spPr/>
        <p:txBody>
          <a:bodyPr/>
          <a:lstStyle>
            <a:lvl1pPr>
              <a:defRPr>
                <a:solidFill>
                  <a:schemeClr val="tx1"/>
                </a:solidFill>
              </a:defRPr>
            </a:lvl1pPr>
          </a:lstStyle>
          <a:p>
            <a:fld id="{D57F1E4F-1CFF-5643-939E-217C01CDF565}"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2" y="5262296"/>
            <a:ext cx="4909445" cy="689514"/>
          </a:xfrm>
        </p:spPr>
        <p:txBody>
          <a:bodyPr anchor="ctr"/>
          <a:lstStyle>
            <a:lvl1pPr algn="l">
              <a:defRPr sz="2000" b="0">
                <a:solidFill>
                  <a:schemeClr val="tx1"/>
                </a:solidFill>
              </a:defRPr>
            </a:lvl1pPr>
          </a:lstStyle>
          <a:p>
            <a:r>
              <a:rPr lang="en-US" dirty="0"/>
              <a:t>Click to edit Master title style</a:t>
            </a:r>
          </a:p>
        </p:txBody>
      </p:sp>
      <p:sp>
        <p:nvSpPr>
          <p:cNvPr id="3" name="Content Placeholder 2"/>
          <p:cNvSpPr>
            <a:spLocks noGrp="1"/>
          </p:cNvSpPr>
          <p:nvPr>
            <p:ph idx="1"/>
          </p:nvPr>
        </p:nvSpPr>
        <p:spPr>
          <a:xfrm>
            <a:off x="447816" y="601200"/>
            <a:ext cx="1129284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740823" y="5262296"/>
            <a:ext cx="5869987" cy="689515"/>
          </a:xfrm>
        </p:spPr>
        <p:txBody>
          <a:bodyPr anchor="ctr">
            <a:normAutofit/>
          </a:bodyPr>
          <a:lstStyle>
            <a:lvl1pPr marL="0" indent="0" algn="r">
              <a:buNone/>
              <a:defRPr sz="1100">
                <a:solidFill>
                  <a:schemeClr val="tx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lvl1pPr>
              <a:defRPr>
                <a:solidFill>
                  <a:schemeClr val="tx1"/>
                </a:solidFill>
              </a:defRPr>
            </a:lvl1pPr>
          </a:lstStyle>
          <a:p>
            <a:fld id="{B61BEF0D-F0BB-DE4B-95CE-6DB70DBA9567}" type="datetimeFigureOut">
              <a:rPr lang="en-US" smtClean="0"/>
              <a:pPr/>
              <a:t>11/12/21</a:t>
            </a:fld>
            <a:endParaRPr lang="en-US" dirty="0"/>
          </a:p>
        </p:txBody>
      </p:sp>
      <p:sp>
        <p:nvSpPr>
          <p:cNvPr id="6" name="Footer Placeholder 5"/>
          <p:cNvSpPr>
            <a:spLocks noGrp="1"/>
          </p:cNvSpPr>
          <p:nvPr>
            <p:ph type="ftr" sz="quarter" idx="11"/>
          </p:nvPr>
        </p:nvSpPr>
        <p:spPr/>
        <p:txBody>
          <a:bodyPr/>
          <a:lstStyle>
            <a:lvl1pPr>
              <a:defRPr>
                <a:solidFill>
                  <a:schemeClr val="tx1"/>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1"/>
                </a:solidFill>
              </a:defRPr>
            </a:lvl1pPr>
          </a:lstStyle>
          <a:p>
            <a:fld id="{D57F1E4F-1CFF-5643-939E-217C01CDF565}"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accent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599725"/>
            <a:ext cx="11290859"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11/12/21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sp>
        <p:nvSpPr>
          <p:cNvPr id="9" name="Title 1"/>
          <p:cNvSpPr>
            <a:spLocks noGrp="1"/>
          </p:cNvSpPr>
          <p:nvPr>
            <p:ph type="title"/>
          </p:nvPr>
        </p:nvSpPr>
        <p:spPr>
          <a:xfrm>
            <a:off x="581192" y="702156"/>
            <a:ext cx="11029616" cy="1013800"/>
          </a:xfrm>
        </p:spPr>
        <p:txBody>
          <a:bodyPr/>
          <a:lstStyle>
            <a:lvl1pPr>
              <a:defRPr>
                <a:solidFill>
                  <a:schemeClr val="tx1"/>
                </a:solidFill>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11/12/21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1" y="675726"/>
            <a:ext cx="2004164" cy="5183073"/>
          </a:xfrm>
        </p:spPr>
        <p:txBody>
          <a:bodyPr vert="eaVert"/>
          <a:lstStyle>
            <a:lvl1pPr>
              <a:defRPr>
                <a:solidFill>
                  <a:schemeClr val="tx1"/>
                </a:solidFill>
              </a:defRPr>
            </a:lvl1pPr>
          </a:lstStyle>
          <a:p>
            <a:r>
              <a:rPr lang="en-US" dirty="0"/>
              <a:t>Click to edit Master title style</a:t>
            </a:r>
          </a:p>
        </p:txBody>
      </p:sp>
      <p:sp>
        <p:nvSpPr>
          <p:cNvPr id="3" name="Vertical Text Placeholder 2"/>
          <p:cNvSpPr>
            <a:spLocks noGrp="1"/>
          </p:cNvSpPr>
          <p:nvPr>
            <p:ph type="body" orient="vert" idx="1"/>
          </p:nvPr>
        </p:nvSpPr>
        <p:spPr>
          <a:xfrm>
            <a:off x="774923" y="675726"/>
            <a:ext cx="7896279" cy="5183073"/>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993673" y="5956137"/>
            <a:ext cx="1328141" cy="365125"/>
          </a:xfrm>
        </p:spPr>
        <p:txBody>
          <a:bodyPr/>
          <a:lstStyle>
            <a:lvl1pPr>
              <a:defRPr>
                <a:solidFill>
                  <a:schemeClr val="accent1">
                    <a:lumMod val="75000"/>
                    <a:lumOff val="25000"/>
                  </a:schemeClr>
                </a:solidFill>
              </a:defRPr>
            </a:lvl1pPr>
          </a:lstStyle>
          <a:p>
            <a:fld id="{B61BEF0D-F0BB-DE4B-95CE-6DB70DBA9567}" type="datetimeFigureOut">
              <a:rPr lang="en-US" dirty="0"/>
              <a:pPr/>
              <a:t>11/12/21</a:t>
            </a:fld>
            <a:endParaRPr lang="en-US" dirty="0"/>
          </a:p>
        </p:txBody>
      </p:sp>
      <p:sp>
        <p:nvSpPr>
          <p:cNvPr id="5" name="Footer Placeholder 4"/>
          <p:cNvSpPr>
            <a:spLocks noGrp="1"/>
          </p:cNvSpPr>
          <p:nvPr>
            <p:ph type="ftr" sz="quarter" idx="11"/>
          </p:nvPr>
        </p:nvSpPr>
        <p:spPr>
          <a:xfrm>
            <a:off x="774923" y="5951811"/>
            <a:ext cx="7896279" cy="365125"/>
          </a:xfrm>
        </p:spPr>
        <p:txBody>
          <a:bodyPr/>
          <a:lstStyle/>
          <a:p>
            <a:endParaRPr lang="en-US" dirty="0"/>
          </a:p>
        </p:txBody>
      </p:sp>
      <p:sp>
        <p:nvSpPr>
          <p:cNvPr id="6" name="Slide Number Placeholder 5"/>
          <p:cNvSpPr>
            <a:spLocks noGrp="1"/>
          </p:cNvSpPr>
          <p:nvPr>
            <p:ph type="sldNum" sz="quarter" idx="12"/>
          </p:nvPr>
        </p:nvSpPr>
        <p:spPr>
          <a:xfrm>
            <a:off x="10446615" y="5956137"/>
            <a:ext cx="1164195" cy="365125"/>
          </a:xfrm>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sv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757082" y="705124"/>
            <a:ext cx="9853726" cy="1189554"/>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p:cNvSpPr>
            <a:spLocks noGrp="1"/>
          </p:cNvSpPr>
          <p:nvPr>
            <p:ph type="body" idx="1"/>
          </p:nvPr>
        </p:nvSpPr>
        <p:spPr>
          <a:xfrm>
            <a:off x="581192" y="2336003"/>
            <a:ext cx="11029616" cy="3522794"/>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5956137"/>
            <a:ext cx="2844799" cy="365125"/>
          </a:xfrm>
          <a:prstGeom prst="rect">
            <a:avLst/>
          </a:prstGeom>
        </p:spPr>
        <p:txBody>
          <a:bodyPr vert="horz" lIns="91440" tIns="45720" rIns="91440" bIns="45720" rtlCol="0" anchor="ctr"/>
          <a:lstStyle>
            <a:lvl1pPr algn="r">
              <a:defRPr sz="900">
                <a:solidFill>
                  <a:schemeClr val="tx1"/>
                </a:solidFill>
              </a:defRPr>
            </a:lvl1pPr>
          </a:lstStyle>
          <a:p>
            <a:fld id="{B61BEF0D-F0BB-DE4B-95CE-6DB70DBA9567}" type="datetimeFigureOut">
              <a:rPr lang="en-US" smtClean="0"/>
              <a:pPr/>
              <a:t>11/12/21</a:t>
            </a:fld>
            <a:endParaRPr lang="en-US" dirty="0"/>
          </a:p>
        </p:txBody>
      </p:sp>
      <p:sp>
        <p:nvSpPr>
          <p:cNvPr id="5" name="Footer Placeholder 4"/>
          <p:cNvSpPr>
            <a:spLocks noGrp="1"/>
          </p:cNvSpPr>
          <p:nvPr>
            <p:ph type="ftr" sz="quarter" idx="3"/>
          </p:nvPr>
        </p:nvSpPr>
        <p:spPr>
          <a:xfrm>
            <a:off x="581192" y="5951811"/>
            <a:ext cx="6917210" cy="365125"/>
          </a:xfrm>
          <a:prstGeom prst="rect">
            <a:avLst/>
          </a:prstGeom>
        </p:spPr>
        <p:txBody>
          <a:bodyPr vert="horz" lIns="91440" tIns="45720" rIns="91440" bIns="45720" rtlCol="0" anchor="ctr"/>
          <a:lstStyle>
            <a:lvl1pPr algn="l">
              <a:defRPr sz="900" cap="all">
                <a:solidFill>
                  <a:schemeClr val="tx1"/>
                </a:solidFill>
              </a:defRPr>
            </a:lvl1pPr>
          </a:lstStyle>
          <a:p>
            <a:endParaRPr lang="en-US" dirty="0"/>
          </a:p>
        </p:txBody>
      </p:sp>
      <p:sp>
        <p:nvSpPr>
          <p:cNvPr id="6" name="Slide Number Placeholder 5"/>
          <p:cNvSpPr>
            <a:spLocks noGrp="1"/>
          </p:cNvSpPr>
          <p:nvPr>
            <p:ph type="sldNum" sz="quarter" idx="4"/>
          </p:nvPr>
        </p:nvSpPr>
        <p:spPr>
          <a:xfrm>
            <a:off x="10558300" y="5956137"/>
            <a:ext cx="1052510" cy="365125"/>
          </a:xfrm>
          <a:prstGeom prst="rect">
            <a:avLst/>
          </a:prstGeom>
        </p:spPr>
        <p:txBody>
          <a:bodyPr vert="horz" lIns="91440" tIns="45720" rIns="91440" bIns="45720" rtlCol="0" anchor="ctr"/>
          <a:lstStyle>
            <a:lvl1pPr algn="r">
              <a:defRPr sz="900">
                <a:solidFill>
                  <a:schemeClr val="tx1"/>
                </a:solidFill>
              </a:defRPr>
            </a:lvl1pPr>
          </a:lstStyle>
          <a:p>
            <a:fld id="{D57F1E4F-1CFF-5643-939E-217C01CDF565}" type="slidenum">
              <a:rPr lang="en-US" smtClean="0"/>
              <a:pPr/>
              <a:t>‹#›</a:t>
            </a:fld>
            <a:endParaRPr lang="en-US" dirty="0"/>
          </a:p>
        </p:txBody>
      </p:sp>
      <p:grpSp>
        <p:nvGrpSpPr>
          <p:cNvPr id="12" name="Group 2">
            <a:extLst>
              <a:ext uri="{FF2B5EF4-FFF2-40B4-BE49-F238E27FC236}">
                <a16:creationId xmlns:a16="http://schemas.microsoft.com/office/drawing/2014/main" id="{20B8B1B3-0362-4721-9A67-995CF9E072B2}"/>
              </a:ext>
            </a:extLst>
          </p:cNvPr>
          <p:cNvGrpSpPr>
            <a:grpSpLocks noChangeAspect="1"/>
          </p:cNvGrpSpPr>
          <p:nvPr userDrawn="1"/>
        </p:nvGrpSpPr>
        <p:grpSpPr>
          <a:xfrm rot="-10800000">
            <a:off x="6352308" y="-2"/>
            <a:ext cx="5839691" cy="5687449"/>
            <a:chOff x="0" y="0"/>
            <a:chExt cx="6350000" cy="6339840"/>
          </a:xfrm>
        </p:grpSpPr>
        <p:sp>
          <p:nvSpPr>
            <p:cNvPr id="13" name="Freeform 3">
              <a:extLst>
                <a:ext uri="{FF2B5EF4-FFF2-40B4-BE49-F238E27FC236}">
                  <a16:creationId xmlns:a16="http://schemas.microsoft.com/office/drawing/2014/main" id="{F8320262-7892-4CA7-B214-95C961443D13}"/>
                </a:ext>
              </a:extLst>
            </p:cNvPr>
            <p:cNvSpPr/>
            <p:nvPr/>
          </p:nvSpPr>
          <p:spPr>
            <a:xfrm>
              <a:off x="0" y="0"/>
              <a:ext cx="6350000" cy="6339840"/>
            </a:xfrm>
            <a:custGeom>
              <a:avLst/>
              <a:gdLst/>
              <a:ahLst/>
              <a:cxnLst/>
              <a:rect l="l" t="t" r="r" b="b"/>
              <a:pathLst>
                <a:path w="6350000" h="6339840">
                  <a:moveTo>
                    <a:pt x="6350000" y="6339840"/>
                  </a:moveTo>
                  <a:lnTo>
                    <a:pt x="0" y="6339840"/>
                  </a:lnTo>
                  <a:lnTo>
                    <a:pt x="0" y="0"/>
                  </a:lnTo>
                  <a:close/>
                </a:path>
              </a:pathLst>
            </a:custGeom>
            <a:solidFill>
              <a:srgbClr val="FFBD0D">
                <a:alpha val="60000"/>
              </a:srgbClr>
            </a:solidFill>
          </p:spPr>
        </p:sp>
      </p:grpSp>
      <p:grpSp>
        <p:nvGrpSpPr>
          <p:cNvPr id="14" name="Group 5">
            <a:extLst>
              <a:ext uri="{FF2B5EF4-FFF2-40B4-BE49-F238E27FC236}">
                <a16:creationId xmlns:a16="http://schemas.microsoft.com/office/drawing/2014/main" id="{0C3B61A8-0110-4D57-A462-8D4CF539DA09}"/>
              </a:ext>
            </a:extLst>
          </p:cNvPr>
          <p:cNvGrpSpPr/>
          <p:nvPr userDrawn="1"/>
        </p:nvGrpSpPr>
        <p:grpSpPr>
          <a:xfrm rot="-5400000">
            <a:off x="8364418" y="3030413"/>
            <a:ext cx="3181643" cy="4473530"/>
            <a:chOff x="0" y="0"/>
            <a:chExt cx="4837686" cy="6383823"/>
          </a:xfrm>
        </p:grpSpPr>
        <p:sp>
          <p:nvSpPr>
            <p:cNvPr id="15" name="Freeform 6">
              <a:extLst>
                <a:ext uri="{FF2B5EF4-FFF2-40B4-BE49-F238E27FC236}">
                  <a16:creationId xmlns:a16="http://schemas.microsoft.com/office/drawing/2014/main" id="{CD2A41DC-CE69-4E62-ACDE-FE52C57C0ACA}"/>
                </a:ext>
              </a:extLst>
            </p:cNvPr>
            <p:cNvSpPr/>
            <p:nvPr/>
          </p:nvSpPr>
          <p:spPr>
            <a:xfrm>
              <a:off x="0" y="0"/>
              <a:ext cx="4837686" cy="6383823"/>
            </a:xfrm>
            <a:custGeom>
              <a:avLst/>
              <a:gdLst/>
              <a:ahLst/>
              <a:cxnLst/>
              <a:rect l="l" t="t" r="r" b="b"/>
              <a:pathLst>
                <a:path w="4837686" h="6383823">
                  <a:moveTo>
                    <a:pt x="4837686" y="6383823"/>
                  </a:moveTo>
                  <a:lnTo>
                    <a:pt x="0" y="6383823"/>
                  </a:lnTo>
                  <a:lnTo>
                    <a:pt x="0" y="0"/>
                  </a:lnTo>
                  <a:lnTo>
                    <a:pt x="4837686" y="6383823"/>
                  </a:lnTo>
                  <a:close/>
                </a:path>
              </a:pathLst>
            </a:custGeom>
            <a:solidFill>
              <a:srgbClr val="161E44">
                <a:alpha val="84706"/>
              </a:srgbClr>
            </a:solidFill>
          </p:spPr>
        </p:sp>
      </p:grpSp>
      <p:pic>
        <p:nvPicPr>
          <p:cNvPr id="16" name="Picture 2">
            <a:extLst>
              <a:ext uri="{FF2B5EF4-FFF2-40B4-BE49-F238E27FC236}">
                <a16:creationId xmlns:a16="http://schemas.microsoft.com/office/drawing/2014/main" id="{DF06F98C-83D6-45A6-B877-F2FE4195AB29}"/>
              </a:ext>
            </a:extLst>
          </p:cNvPr>
          <p:cNvPicPr>
            <a:picLocks noChangeAspect="1"/>
          </p:cNvPicPr>
          <p:nvPr userDrawn="1"/>
        </p:nvPicPr>
        <p:blipFill rotWithShape="1">
          <a:blip r:embed="rId13">
            <a:alphaModFix amt="16000"/>
            <a:extLst>
              <a:ext uri="{28A0092B-C50C-407E-A947-70E740481C1C}">
                <a14:useLocalDpi xmlns:a14="http://schemas.microsoft.com/office/drawing/2010/main" val="0"/>
              </a:ext>
              <a:ext uri="{96DAC541-7B7A-43D3-8B79-37D633B846F1}">
                <asvg:svgBlip xmlns:asvg="http://schemas.microsoft.com/office/drawing/2016/SVG/main" r:embed="rId14"/>
              </a:ext>
            </a:extLst>
          </a:blip>
          <a:srcRect l="3240" r="17189"/>
          <a:stretch/>
        </p:blipFill>
        <p:spPr>
          <a:xfrm rot="18786361">
            <a:off x="305420" y="2120568"/>
            <a:ext cx="8750834" cy="4614519"/>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8.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AA282935-5E6D-48BD-B6BF-0753DFAF90B6}"/>
              </a:ext>
            </a:extLst>
          </p:cNvPr>
          <p:cNvSpPr>
            <a:spLocks noGrp="1"/>
          </p:cNvSpPr>
          <p:nvPr>
            <p:ph type="subTitle" idx="1"/>
          </p:nvPr>
        </p:nvSpPr>
        <p:spPr/>
        <p:txBody>
          <a:bodyPr/>
          <a:lstStyle/>
          <a:p>
            <a:r>
              <a:rPr lang="en-US" dirty="0"/>
              <a:t>Evolving protocols &amp; support systems for impact-based forecasting</a:t>
            </a:r>
          </a:p>
        </p:txBody>
      </p:sp>
      <p:sp>
        <p:nvSpPr>
          <p:cNvPr id="4" name="TextBox 3">
            <a:extLst>
              <a:ext uri="{FF2B5EF4-FFF2-40B4-BE49-F238E27FC236}">
                <a16:creationId xmlns:a16="http://schemas.microsoft.com/office/drawing/2014/main" id="{6FCBC9C3-279F-4C9E-B5C6-767F2E55CE8B}"/>
              </a:ext>
            </a:extLst>
          </p:cNvPr>
          <p:cNvSpPr txBox="1"/>
          <p:nvPr/>
        </p:nvSpPr>
        <p:spPr>
          <a:xfrm>
            <a:off x="333887" y="4052559"/>
            <a:ext cx="11096207" cy="523220"/>
          </a:xfrm>
          <a:prstGeom prst="rect">
            <a:avLst/>
          </a:prstGeom>
          <a:noFill/>
        </p:spPr>
        <p:txBody>
          <a:bodyPr wrap="square" rtlCol="0">
            <a:spAutoFit/>
          </a:bodyPr>
          <a:lstStyle/>
          <a:p>
            <a:pPr algn="ctr"/>
            <a:r>
              <a:rPr lang="en-US" sz="2800" b="1" dirty="0">
                <a:latin typeface="+mj-lt"/>
              </a:rPr>
              <a:t>SATARK : Impact Forecast System</a:t>
            </a:r>
          </a:p>
        </p:txBody>
      </p:sp>
      <p:sp>
        <p:nvSpPr>
          <p:cNvPr id="5" name="TextBox 4">
            <a:extLst>
              <a:ext uri="{FF2B5EF4-FFF2-40B4-BE49-F238E27FC236}">
                <a16:creationId xmlns:a16="http://schemas.microsoft.com/office/drawing/2014/main" id="{9E91368A-6DC9-4940-AB23-AE8213B90655}"/>
              </a:ext>
            </a:extLst>
          </p:cNvPr>
          <p:cNvSpPr txBox="1"/>
          <p:nvPr/>
        </p:nvSpPr>
        <p:spPr>
          <a:xfrm>
            <a:off x="599227" y="4740886"/>
            <a:ext cx="10080643" cy="1477328"/>
          </a:xfrm>
          <a:prstGeom prst="rect">
            <a:avLst/>
          </a:prstGeom>
          <a:noFill/>
        </p:spPr>
        <p:txBody>
          <a:bodyPr wrap="square" rtlCol="0">
            <a:spAutoFit/>
          </a:bodyPr>
          <a:lstStyle/>
          <a:p>
            <a:pPr algn="ctr"/>
            <a:r>
              <a:rPr lang="en-US" b="1" dirty="0">
                <a:latin typeface="+mj-lt"/>
              </a:rPr>
              <a:t>ARABINDA RAY</a:t>
            </a:r>
          </a:p>
          <a:p>
            <a:pPr algn="ctr"/>
            <a:r>
              <a:rPr lang="en-US" b="1" dirty="0">
                <a:latin typeface="+mj-lt"/>
              </a:rPr>
              <a:t>System Expert</a:t>
            </a:r>
          </a:p>
          <a:p>
            <a:pPr algn="ctr"/>
            <a:endParaRPr lang="en-US" b="1" dirty="0">
              <a:latin typeface="+mj-lt"/>
            </a:endParaRPr>
          </a:p>
          <a:p>
            <a:pPr algn="ctr"/>
            <a:endParaRPr lang="en-US" b="1" dirty="0">
              <a:latin typeface="+mj-lt"/>
            </a:endParaRPr>
          </a:p>
          <a:p>
            <a:pPr algn="ctr"/>
            <a:r>
              <a:rPr lang="en-US" b="1" dirty="0">
                <a:latin typeface="+mj-lt"/>
              </a:rPr>
              <a:t>Odisha State Disaster Management Authority</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9228" y="4253876"/>
            <a:ext cx="1149826" cy="1427662"/>
          </a:xfrm>
          <a:prstGeom prst="rect">
            <a:avLst/>
          </a:prstGeom>
        </p:spPr>
      </p:pic>
    </p:spTree>
    <p:extLst>
      <p:ext uri="{BB962C8B-B14F-4D97-AF65-F5344CB8AC3E}">
        <p14:creationId xmlns:p14="http://schemas.microsoft.com/office/powerpoint/2010/main" val="42668527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hape 48">
            <a:extLst>
              <a:ext uri="{FF2B5EF4-FFF2-40B4-BE49-F238E27FC236}">
                <a16:creationId xmlns:a16="http://schemas.microsoft.com/office/drawing/2014/main" id="{75863186-ABAE-4454-B16D-C91DEE5D8E06}"/>
              </a:ext>
            </a:extLst>
          </p:cNvPr>
          <p:cNvSpPr txBox="1">
            <a:spLocks/>
          </p:cNvSpPr>
          <p:nvPr/>
        </p:nvSpPr>
        <p:spPr>
          <a:xfrm>
            <a:off x="124642" y="338008"/>
            <a:ext cx="10412223" cy="580306"/>
          </a:xfrm>
          <a:prstGeom prst="rect">
            <a:avLst/>
          </a:prstGeom>
        </p:spPr>
        <p:txBody>
          <a:bodyPr vert="horz" wrap="square" lIns="91425" tIns="91425" rIns="91425" bIns="91425" rtlCol="0" anchor="ctr" anchorCtr="0">
            <a:noAutofit/>
          </a:bodyPr>
          <a:lstStyle>
            <a:lvl1pPr algn="l" defTabSz="914400" rtl="0" eaLnBrk="1" latinLnBrk="0" hangingPunct="1">
              <a:lnSpc>
                <a:spcPct val="90000"/>
              </a:lnSpc>
              <a:spcBef>
                <a:spcPct val="0"/>
              </a:spcBef>
              <a:buNone/>
              <a:defRPr lang="en-IN" sz="4000" b="1" kern="1200">
                <a:solidFill>
                  <a:schemeClr val="accent1"/>
                </a:solidFill>
                <a:latin typeface="+mj-lt"/>
                <a:ea typeface="+mj-ea"/>
                <a:cs typeface="Calibri Light" panose="020F0302020204030204" pitchFamily="34" charset="0"/>
              </a:defRPr>
            </a:lvl1pPr>
          </a:lstStyle>
          <a:p>
            <a:pPr algn="ctr"/>
            <a:r>
              <a:rPr lang="en-IN" sz="2800" dirty="0">
                <a:solidFill>
                  <a:srgbClr val="002060"/>
                </a:solidFill>
                <a:cs typeface="Calibri" pitchFamily="34" charset="0"/>
              </a:rPr>
              <a:t>OSDMA: Odisha State Disaster Management Authority </a:t>
            </a:r>
            <a:br>
              <a:rPr lang="en-US" sz="2800" dirty="0">
                <a:solidFill>
                  <a:srgbClr val="002060"/>
                </a:solidFill>
                <a:cs typeface="Calibri" pitchFamily="34" charset="0"/>
              </a:rPr>
            </a:br>
            <a:endParaRPr lang="en-US" sz="2800" dirty="0">
              <a:solidFill>
                <a:srgbClr val="002060"/>
              </a:solidFill>
              <a:cs typeface="Calibri"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24" y="1425442"/>
            <a:ext cx="4549680" cy="4625162"/>
          </a:xfrm>
          <a:prstGeom prst="rect">
            <a:avLst/>
          </a:prstGeom>
        </p:spPr>
      </p:pic>
      <p:sp>
        <p:nvSpPr>
          <p:cNvPr id="5" name="Rectangle: Rounded Corners 19"/>
          <p:cNvSpPr/>
          <p:nvPr/>
        </p:nvSpPr>
        <p:spPr>
          <a:xfrm>
            <a:off x="4610911" y="1025828"/>
            <a:ext cx="7581089" cy="5494164"/>
          </a:xfrm>
          <a:prstGeom prst="roundRect">
            <a:avLst/>
          </a:prstGeom>
          <a:ln/>
        </p:spPr>
        <p:style>
          <a:lnRef idx="2">
            <a:schemeClr val="accent1"/>
          </a:lnRef>
          <a:fillRef idx="1">
            <a:schemeClr val="lt1"/>
          </a:fillRef>
          <a:effectRef idx="0">
            <a:schemeClr val="accent1"/>
          </a:effectRef>
          <a:fontRef idx="minor">
            <a:schemeClr val="dk1"/>
          </a:fontRef>
        </p:style>
        <p:txBody>
          <a:bodyPr rtlCol="0" anchor="ctr"/>
          <a:lstStyle/>
          <a:p>
            <a:pPr marL="285750" indent="-285750" algn="just">
              <a:buFont typeface="Arial" panose="020B0604020202020204" pitchFamily="34" charset="0"/>
              <a:buChar char="•"/>
              <a:defRPr/>
            </a:pPr>
            <a:r>
              <a:rPr lang="en-US" sz="2000" dirty="0">
                <a:solidFill>
                  <a:srgbClr val="002060"/>
                </a:solidFill>
              </a:rPr>
              <a:t>Odisha, formerly called Orissa, state of India, located in the northeastern part of the country and </a:t>
            </a:r>
            <a:r>
              <a:rPr lang="en-GB" sz="2000" dirty="0">
                <a:solidFill>
                  <a:srgbClr val="002060"/>
                </a:solidFill>
              </a:rPr>
              <a:t>eastern seaboard of India </a:t>
            </a:r>
          </a:p>
          <a:p>
            <a:pPr marL="285750" indent="-285750" algn="just">
              <a:buFont typeface="Arial" panose="020B0604020202020204" pitchFamily="34" charset="0"/>
              <a:buChar char="•"/>
              <a:defRPr/>
            </a:pPr>
            <a:r>
              <a:rPr lang="en-GB" sz="2000" dirty="0">
                <a:solidFill>
                  <a:srgbClr val="002060"/>
                </a:solidFill>
              </a:rPr>
              <a:t>The geo-climatic conditions make almost the entire State vulnerable to different disasters</a:t>
            </a:r>
          </a:p>
          <a:p>
            <a:pPr marL="285750" indent="-285750" algn="just">
              <a:buFont typeface="Arial" panose="020B0604020202020204" pitchFamily="34" charset="0"/>
              <a:buChar char="•"/>
              <a:defRPr/>
            </a:pPr>
            <a:r>
              <a:rPr lang="en-GB" sz="2000" dirty="0">
                <a:solidFill>
                  <a:srgbClr val="002060"/>
                </a:solidFill>
              </a:rPr>
              <a:t>The state is one of the most disaster prone area in the country with a 480 Kms of coastline frequently affected by cyclones </a:t>
            </a:r>
          </a:p>
          <a:p>
            <a:pPr marL="285750" indent="-285750" algn="just">
              <a:buFont typeface="Arial" panose="020B0604020202020204" pitchFamily="34" charset="0"/>
              <a:buChar char="•"/>
              <a:defRPr/>
            </a:pPr>
            <a:r>
              <a:rPr lang="en-GB" sz="2000" dirty="0">
                <a:solidFill>
                  <a:srgbClr val="002060"/>
                </a:solidFill>
              </a:rPr>
              <a:t>Eleven major river systems creates frequent floods. Lightning, heatwaves droughts are also of serious concern </a:t>
            </a:r>
          </a:p>
          <a:p>
            <a:pPr marL="285750" indent="-285750" algn="just">
              <a:buFont typeface="Arial" panose="020B0604020202020204" pitchFamily="34" charset="0"/>
              <a:buChar char="•"/>
              <a:defRPr/>
            </a:pPr>
            <a:r>
              <a:rPr lang="en-GB" sz="2000" dirty="0">
                <a:solidFill>
                  <a:srgbClr val="002060"/>
                </a:solidFill>
              </a:rPr>
              <a:t>About two-third of the total cultivated area being rain-dependent, drought poses a serious threat at regular intervals in the event of failure of Monsoon</a:t>
            </a:r>
          </a:p>
          <a:p>
            <a:pPr marL="285750" indent="-285750" algn="just">
              <a:buFont typeface="Arial" panose="020B0604020202020204" pitchFamily="34" charset="0"/>
              <a:buChar char="•"/>
              <a:defRPr/>
            </a:pPr>
            <a:r>
              <a:rPr lang="en-GB" sz="2000" dirty="0">
                <a:solidFill>
                  <a:srgbClr val="002060"/>
                </a:solidFill>
              </a:rPr>
              <a:t>Some part of the state comes under Earthquake Risk Zone-III (Moderate Damage Risk Zone) covering 44 out of the 106 urban local bodies with Tsunami also a potential hazard for the State</a:t>
            </a:r>
          </a:p>
        </p:txBody>
      </p:sp>
    </p:spTree>
    <p:extLst>
      <p:ext uri="{BB962C8B-B14F-4D97-AF65-F5344CB8AC3E}">
        <p14:creationId xmlns:p14="http://schemas.microsoft.com/office/powerpoint/2010/main" val="42127068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FE03CC2-EF64-424A-A76D-495D9D1E2E13}"/>
              </a:ext>
            </a:extLst>
          </p:cNvPr>
          <p:cNvPicPr>
            <a:picLocks noChangeAspect="1"/>
          </p:cNvPicPr>
          <p:nvPr/>
        </p:nvPicPr>
        <p:blipFill>
          <a:blip r:embed="rId2"/>
          <a:stretch>
            <a:fillRect/>
          </a:stretch>
        </p:blipFill>
        <p:spPr>
          <a:xfrm>
            <a:off x="5699051" y="1743740"/>
            <a:ext cx="6397256" cy="4901609"/>
          </a:xfrm>
          <a:prstGeom prst="rect">
            <a:avLst/>
          </a:prstGeom>
          <a:solidFill>
            <a:schemeClr val="accent1">
              <a:lumMod val="60000"/>
              <a:lumOff val="40000"/>
            </a:schemeClr>
          </a:solidFill>
          <a:ln>
            <a:solidFill>
              <a:schemeClr val="tx2">
                <a:lumMod val="50000"/>
              </a:schemeClr>
            </a:solidFill>
          </a:ln>
        </p:spPr>
      </p:pic>
      <p:sp>
        <p:nvSpPr>
          <p:cNvPr id="5" name="Shape 48">
            <a:extLst>
              <a:ext uri="{FF2B5EF4-FFF2-40B4-BE49-F238E27FC236}">
                <a16:creationId xmlns:a16="http://schemas.microsoft.com/office/drawing/2014/main" id="{75863186-ABAE-4454-B16D-C91DEE5D8E06}"/>
              </a:ext>
            </a:extLst>
          </p:cNvPr>
          <p:cNvSpPr txBox="1">
            <a:spLocks/>
          </p:cNvSpPr>
          <p:nvPr/>
        </p:nvSpPr>
        <p:spPr>
          <a:xfrm>
            <a:off x="124642" y="338008"/>
            <a:ext cx="7669023" cy="580306"/>
          </a:xfrm>
          <a:prstGeom prst="rect">
            <a:avLst/>
          </a:prstGeom>
        </p:spPr>
        <p:txBody>
          <a:bodyPr vert="horz" wrap="square" lIns="91425" tIns="91425" rIns="91425" bIns="91425" rtlCol="0" anchor="ctr" anchorCtr="0">
            <a:noAutofit/>
          </a:bodyPr>
          <a:lstStyle>
            <a:lvl1pPr algn="l" defTabSz="914400" rtl="0" eaLnBrk="1" latinLnBrk="0" hangingPunct="1">
              <a:lnSpc>
                <a:spcPct val="90000"/>
              </a:lnSpc>
              <a:spcBef>
                <a:spcPct val="0"/>
              </a:spcBef>
              <a:buNone/>
              <a:defRPr lang="en-IN" sz="4000" b="1" kern="1200">
                <a:solidFill>
                  <a:schemeClr val="accent1"/>
                </a:solidFill>
                <a:latin typeface="+mj-lt"/>
                <a:ea typeface="+mj-ea"/>
                <a:cs typeface="Calibri Light" panose="020F0302020204030204" pitchFamily="34" charset="0"/>
              </a:defRPr>
            </a:lvl1pPr>
          </a:lstStyle>
          <a:p>
            <a:pPr algn="ctr"/>
            <a:r>
              <a:rPr lang="en-IN" sz="2800" dirty="0">
                <a:solidFill>
                  <a:srgbClr val="002060"/>
                </a:solidFill>
                <a:cs typeface="Calibri" pitchFamily="34" charset="0"/>
              </a:rPr>
              <a:t>Impact – Based Forecasting for Early Action </a:t>
            </a:r>
            <a:br>
              <a:rPr lang="en-US" sz="2800" dirty="0">
                <a:solidFill>
                  <a:srgbClr val="002060"/>
                </a:solidFill>
                <a:cs typeface="Calibri" pitchFamily="34" charset="0"/>
              </a:rPr>
            </a:br>
            <a:endParaRPr lang="en-US" sz="2800" dirty="0">
              <a:solidFill>
                <a:srgbClr val="002060"/>
              </a:solidFill>
              <a:cs typeface="Calibri" pitchFamily="34" charset="0"/>
            </a:endParaRPr>
          </a:p>
        </p:txBody>
      </p:sp>
      <p:sp>
        <p:nvSpPr>
          <p:cNvPr id="10" name="TextBox 9">
            <a:extLst>
              <a:ext uri="{FF2B5EF4-FFF2-40B4-BE49-F238E27FC236}">
                <a16:creationId xmlns:a16="http://schemas.microsoft.com/office/drawing/2014/main" id="{7DEA27D8-0CF3-496D-AD7D-2076231DE52C}"/>
              </a:ext>
            </a:extLst>
          </p:cNvPr>
          <p:cNvSpPr txBox="1"/>
          <p:nvPr/>
        </p:nvSpPr>
        <p:spPr>
          <a:xfrm>
            <a:off x="329459" y="822621"/>
            <a:ext cx="11642801" cy="1200329"/>
          </a:xfrm>
          <a:prstGeom prst="rect">
            <a:avLst/>
          </a:prstGeom>
          <a:noFill/>
        </p:spPr>
        <p:txBody>
          <a:bodyPr wrap="square" rtlCol="0">
            <a:spAutoFit/>
          </a:bodyPr>
          <a:lstStyle/>
          <a:p>
            <a:pPr marL="285750" indent="-285750" algn="just">
              <a:buFont typeface="Arial" panose="020B0604020202020204" pitchFamily="34" charset="0"/>
              <a:buChar char="•"/>
            </a:pPr>
            <a:r>
              <a:rPr lang="en-US" dirty="0">
                <a:solidFill>
                  <a:srgbClr val="002060"/>
                </a:solidFill>
              </a:rPr>
              <a:t>Impact-based forecasting provides the information needed to act before disasters to minimize the socio-economic costs of weather and climate hazards. </a:t>
            </a:r>
          </a:p>
          <a:p>
            <a:pPr marL="285750" indent="-285750" algn="just">
              <a:buFont typeface="Arial" panose="020B0604020202020204" pitchFamily="34" charset="0"/>
              <a:buChar char="•"/>
            </a:pPr>
            <a:r>
              <a:rPr lang="en-US" dirty="0">
                <a:solidFill>
                  <a:srgbClr val="002060"/>
                </a:solidFill>
              </a:rPr>
              <a:t>Organizations and individuals can make critical decisions to ensure that resources and supplies are in place to take early action and to respond as soon as it is safe to do so.</a:t>
            </a:r>
          </a:p>
        </p:txBody>
      </p:sp>
      <p:sp>
        <p:nvSpPr>
          <p:cNvPr id="12" name="TextBox 11">
            <a:extLst>
              <a:ext uri="{FF2B5EF4-FFF2-40B4-BE49-F238E27FC236}">
                <a16:creationId xmlns:a16="http://schemas.microsoft.com/office/drawing/2014/main" id="{7DEA27D8-0CF3-496D-AD7D-2076231DE52C}"/>
              </a:ext>
            </a:extLst>
          </p:cNvPr>
          <p:cNvSpPr txBox="1"/>
          <p:nvPr/>
        </p:nvSpPr>
        <p:spPr>
          <a:xfrm>
            <a:off x="329459" y="2125330"/>
            <a:ext cx="5293128" cy="4499437"/>
          </a:xfrm>
          <a:prstGeom prst="rect">
            <a:avLst/>
          </a:prstGeom>
          <a:noFill/>
        </p:spPr>
        <p:txBody>
          <a:bodyPr wrap="square" rtlCol="0">
            <a:spAutoFit/>
          </a:bodyPr>
          <a:lstStyle/>
          <a:p>
            <a:pPr marL="285750" indent="-285750">
              <a:lnSpc>
                <a:spcPct val="120000"/>
              </a:lnSpc>
              <a:spcBef>
                <a:spcPts val="0"/>
              </a:spcBef>
              <a:buFont typeface="Arial" panose="020B0604020202020204" pitchFamily="34" charset="0"/>
              <a:buChar char="•"/>
            </a:pPr>
            <a:r>
              <a:rPr lang="en-US" dirty="0"/>
              <a:t>Flash floods, floods, landslides, cyclones and drought, in particular, give rise to multiple casualties and significant damage to livelihoods and property.</a:t>
            </a:r>
          </a:p>
          <a:p>
            <a:pPr marL="285750" indent="-285750">
              <a:lnSpc>
                <a:spcPct val="120000"/>
              </a:lnSpc>
              <a:spcBef>
                <a:spcPts val="0"/>
              </a:spcBef>
              <a:buFont typeface="Arial" panose="020B0604020202020204" pitchFamily="34" charset="0"/>
              <a:buChar char="•"/>
            </a:pPr>
            <a:r>
              <a:rPr lang="en-US" dirty="0"/>
              <a:t>In order to significantly reduce losses, communities and individuals need to be more resilient through actions that integrate weather and climate information in decision-making.</a:t>
            </a:r>
          </a:p>
          <a:p>
            <a:pPr marL="285750" indent="-285750">
              <a:lnSpc>
                <a:spcPct val="120000"/>
              </a:lnSpc>
              <a:spcBef>
                <a:spcPts val="0"/>
              </a:spcBef>
              <a:buFont typeface="Arial" panose="020B0604020202020204" pitchFamily="34" charset="0"/>
              <a:buChar char="•"/>
            </a:pPr>
            <a:r>
              <a:rPr lang="en-US" dirty="0"/>
              <a:t>IBF should provide information </a:t>
            </a:r>
          </a:p>
          <a:p>
            <a:pPr lvl="1">
              <a:lnSpc>
                <a:spcPct val="120000"/>
              </a:lnSpc>
              <a:buFont typeface="Wingdings" panose="05000000000000000000" pitchFamily="2" charset="2"/>
              <a:buChar char="§"/>
            </a:pPr>
            <a:r>
              <a:rPr lang="en-US" sz="1600" dirty="0"/>
              <a:t>Population at risk</a:t>
            </a:r>
          </a:p>
          <a:p>
            <a:pPr lvl="1">
              <a:lnSpc>
                <a:spcPct val="120000"/>
              </a:lnSpc>
              <a:buFont typeface="Wingdings" panose="05000000000000000000" pitchFamily="2" charset="2"/>
              <a:buChar char="§"/>
            </a:pPr>
            <a:r>
              <a:rPr lang="en-US" sz="1600" dirty="0"/>
              <a:t>Agriculture area at risk</a:t>
            </a:r>
          </a:p>
          <a:p>
            <a:pPr lvl="1">
              <a:lnSpc>
                <a:spcPct val="120000"/>
              </a:lnSpc>
              <a:buFont typeface="Wingdings" panose="05000000000000000000" pitchFamily="2" charset="2"/>
              <a:buChar char="§"/>
            </a:pPr>
            <a:r>
              <a:rPr lang="en-US" sz="1600" dirty="0"/>
              <a:t>Livestock at risk</a:t>
            </a:r>
          </a:p>
          <a:p>
            <a:pPr lvl="1">
              <a:lnSpc>
                <a:spcPct val="120000"/>
              </a:lnSpc>
              <a:buFont typeface="Wingdings" panose="05000000000000000000" pitchFamily="2" charset="2"/>
              <a:buChar char="§"/>
            </a:pPr>
            <a:r>
              <a:rPr lang="en-US" sz="1600" dirty="0"/>
              <a:t>Expected economic damage</a:t>
            </a:r>
          </a:p>
          <a:p>
            <a:pPr lvl="1">
              <a:lnSpc>
                <a:spcPct val="120000"/>
              </a:lnSpc>
              <a:buFont typeface="Wingdings" panose="05000000000000000000" pitchFamily="2" charset="2"/>
              <a:buChar char="§"/>
            </a:pPr>
            <a:r>
              <a:rPr lang="en-US" sz="1600" dirty="0"/>
              <a:t>Inundation area</a:t>
            </a:r>
          </a:p>
          <a:p>
            <a:pPr lvl="1">
              <a:lnSpc>
                <a:spcPct val="120000"/>
              </a:lnSpc>
              <a:buFont typeface="Wingdings" panose="05000000000000000000" pitchFamily="2" charset="2"/>
              <a:buChar char="§"/>
            </a:pPr>
            <a:r>
              <a:rPr lang="en-US" sz="1600" dirty="0"/>
              <a:t>Safety measures </a:t>
            </a:r>
          </a:p>
        </p:txBody>
      </p:sp>
    </p:spTree>
    <p:extLst>
      <p:ext uri="{BB962C8B-B14F-4D97-AF65-F5344CB8AC3E}">
        <p14:creationId xmlns:p14="http://schemas.microsoft.com/office/powerpoint/2010/main" val="841166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anim calcmode="lin" valueType="num">
                                      <p:cBhvr>
                                        <p:cTn id="8" dur="500" fill="hold"/>
                                        <p:tgtEl>
                                          <p:spTgt spid="10"/>
                                        </p:tgtEl>
                                        <p:attrNameLst>
                                          <p:attrName>ppt_x</p:attrName>
                                        </p:attrNameLst>
                                      </p:cBhvr>
                                      <p:tavLst>
                                        <p:tav tm="0">
                                          <p:val>
                                            <p:strVal val="#ppt_x"/>
                                          </p:val>
                                        </p:tav>
                                        <p:tav tm="100000">
                                          <p:val>
                                            <p:strVal val="#ppt_x"/>
                                          </p:val>
                                        </p:tav>
                                      </p:tavLst>
                                    </p:anim>
                                    <p:anim calcmode="lin" valueType="num">
                                      <p:cBhvr>
                                        <p:cTn id="9" dur="500" fill="hold"/>
                                        <p:tgtEl>
                                          <p:spTgt spid="10"/>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anim calcmode="lin" valueType="num">
                                      <p:cBhvr>
                                        <p:cTn id="13" dur="500" fill="hold"/>
                                        <p:tgtEl>
                                          <p:spTgt spid="12"/>
                                        </p:tgtEl>
                                        <p:attrNameLst>
                                          <p:attrName>ppt_x</p:attrName>
                                        </p:attrNameLst>
                                      </p:cBhvr>
                                      <p:tavLst>
                                        <p:tav tm="0">
                                          <p:val>
                                            <p:strVal val="#ppt_x"/>
                                          </p:val>
                                        </p:tav>
                                        <p:tav tm="100000">
                                          <p:val>
                                            <p:strVal val="#ppt_x"/>
                                          </p:val>
                                        </p:tav>
                                      </p:tavLst>
                                    </p:anim>
                                    <p:anim calcmode="lin" valueType="num">
                                      <p:cBhvr>
                                        <p:cTn id="14" dur="5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ontent Placeholder 11"/>
          <p:cNvGraphicFramePr>
            <a:graphicFrameLocks/>
          </p:cNvGraphicFramePr>
          <p:nvPr>
            <p:extLst>
              <p:ext uri="{D42A27DB-BD31-4B8C-83A1-F6EECF244321}">
                <p14:modId xmlns:p14="http://schemas.microsoft.com/office/powerpoint/2010/main" val="4275037945"/>
              </p:ext>
            </p:extLst>
          </p:nvPr>
        </p:nvGraphicFramePr>
        <p:xfrm>
          <a:off x="389639" y="669851"/>
          <a:ext cx="12124881" cy="5539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Shape 48">
            <a:extLst>
              <a:ext uri="{FF2B5EF4-FFF2-40B4-BE49-F238E27FC236}">
                <a16:creationId xmlns:a16="http://schemas.microsoft.com/office/drawing/2014/main" id="{75863186-ABAE-4454-B16D-C91DEE5D8E06}"/>
              </a:ext>
            </a:extLst>
          </p:cNvPr>
          <p:cNvSpPr txBox="1">
            <a:spLocks/>
          </p:cNvSpPr>
          <p:nvPr/>
        </p:nvSpPr>
        <p:spPr>
          <a:xfrm>
            <a:off x="-204967" y="276448"/>
            <a:ext cx="8636586" cy="542260"/>
          </a:xfrm>
          <a:prstGeom prst="rect">
            <a:avLst/>
          </a:prstGeom>
        </p:spPr>
        <p:txBody>
          <a:bodyPr vert="horz" wrap="square" lIns="91425" tIns="91425" rIns="91425" bIns="91425" rtlCol="0" anchor="ctr" anchorCtr="0">
            <a:noAutofit/>
          </a:bodyPr>
          <a:lstStyle>
            <a:lvl1pPr algn="l" defTabSz="914400" rtl="0" eaLnBrk="1" latinLnBrk="0" hangingPunct="1">
              <a:lnSpc>
                <a:spcPct val="90000"/>
              </a:lnSpc>
              <a:spcBef>
                <a:spcPct val="0"/>
              </a:spcBef>
              <a:buNone/>
              <a:defRPr lang="en-IN" sz="4000" b="1" kern="1200">
                <a:solidFill>
                  <a:schemeClr val="accent1"/>
                </a:solidFill>
                <a:latin typeface="+mj-lt"/>
                <a:ea typeface="+mj-ea"/>
                <a:cs typeface="Calibri Light" panose="020F0302020204030204" pitchFamily="34" charset="0"/>
              </a:defRPr>
            </a:lvl1pPr>
          </a:lstStyle>
          <a:p>
            <a:pPr algn="ctr"/>
            <a:r>
              <a:rPr lang="en-US" sz="2800" dirty="0">
                <a:solidFill>
                  <a:srgbClr val="002060"/>
                </a:solidFill>
                <a:cs typeface="Calibri" pitchFamily="34" charset="0"/>
              </a:rPr>
              <a:t>For Developing an Impact-based Forecast System</a:t>
            </a:r>
            <a:br>
              <a:rPr lang="en-US" sz="2800" dirty="0">
                <a:solidFill>
                  <a:srgbClr val="002060"/>
                </a:solidFill>
                <a:cs typeface="Calibri" pitchFamily="34" charset="0"/>
              </a:rPr>
            </a:br>
            <a:endParaRPr lang="en-US" sz="2800" dirty="0">
              <a:solidFill>
                <a:srgbClr val="002060"/>
              </a:solidFill>
              <a:cs typeface="Calibri" pitchFamily="34" charset="0"/>
            </a:endParaRPr>
          </a:p>
        </p:txBody>
      </p:sp>
    </p:spTree>
    <p:extLst>
      <p:ext uri="{BB962C8B-B14F-4D97-AF65-F5344CB8AC3E}">
        <p14:creationId xmlns:p14="http://schemas.microsoft.com/office/powerpoint/2010/main" val="12324464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8626D027-B1CC-440B-95F3-5CB647CD2E0F}"/>
              </a:ext>
            </a:extLst>
          </p:cNvPr>
          <p:cNvGrpSpPr>
            <a:grpSpLocks/>
          </p:cNvGrpSpPr>
          <p:nvPr/>
        </p:nvGrpSpPr>
        <p:grpSpPr>
          <a:xfrm>
            <a:off x="2875100" y="2848252"/>
            <a:ext cx="2363529" cy="1666325"/>
            <a:chOff x="697658" y="987740"/>
            <a:chExt cx="1052362" cy="910336"/>
          </a:xfrm>
          <a:scene3d>
            <a:camera prst="orthographicFront"/>
            <a:lightRig rig="flat" dir="t"/>
          </a:scene3d>
        </p:grpSpPr>
        <p:sp>
          <p:nvSpPr>
            <p:cNvPr id="26" name="Hexagon 25">
              <a:extLst>
                <a:ext uri="{FF2B5EF4-FFF2-40B4-BE49-F238E27FC236}">
                  <a16:creationId xmlns:a16="http://schemas.microsoft.com/office/drawing/2014/main" id="{A57DD83A-855C-47DF-8B59-DB8D4D37DCA5}"/>
                </a:ext>
              </a:extLst>
            </p:cNvPr>
            <p:cNvSpPr/>
            <p:nvPr/>
          </p:nvSpPr>
          <p:spPr>
            <a:xfrm>
              <a:off x="697658" y="987740"/>
              <a:ext cx="1052362" cy="910336"/>
            </a:xfrm>
            <a:prstGeom prst="hexagon">
              <a:avLst>
                <a:gd name="adj" fmla="val 28570"/>
                <a:gd name="vf" fmla="val 115470"/>
              </a:avLst>
            </a:prstGeom>
            <a:solidFill>
              <a:schemeClr val="accent6">
                <a:lumMod val="60000"/>
                <a:lumOff val="40000"/>
              </a:schemeClr>
            </a:solidFill>
            <a:sp3d prstMaterial="plastic">
              <a:bevelT w="120900" h="88900"/>
              <a:bevelB w="88900" h="31750" prst="angle"/>
            </a:sp3d>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sp>
        <p:sp>
          <p:nvSpPr>
            <p:cNvPr id="27" name="Hexagon 4">
              <a:extLst>
                <a:ext uri="{FF2B5EF4-FFF2-40B4-BE49-F238E27FC236}">
                  <a16:creationId xmlns:a16="http://schemas.microsoft.com/office/drawing/2014/main" id="{037D38D9-8CC1-4B99-B0C4-4663510AB160}"/>
                </a:ext>
              </a:extLst>
            </p:cNvPr>
            <p:cNvSpPr txBox="1"/>
            <p:nvPr/>
          </p:nvSpPr>
          <p:spPr>
            <a:xfrm>
              <a:off x="766082" y="1032172"/>
              <a:ext cx="895544" cy="744746"/>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0160" tIns="10160" rIns="10160" bIns="10160" numCol="1" spcCol="1270" anchor="ctr" anchorCtr="0">
              <a:noAutofit/>
            </a:bodyPr>
            <a:lstStyle/>
            <a:p>
              <a:pPr marL="0" lvl="0" indent="0" algn="ctr" defTabSz="355600">
                <a:lnSpc>
                  <a:spcPct val="90000"/>
                </a:lnSpc>
                <a:spcBef>
                  <a:spcPct val="0"/>
                </a:spcBef>
                <a:spcAft>
                  <a:spcPct val="35000"/>
                </a:spcAft>
                <a:buNone/>
              </a:pPr>
              <a:r>
                <a:rPr lang="en-US" sz="1600" b="1" kern="1200" dirty="0">
                  <a:solidFill>
                    <a:srgbClr val="002060"/>
                  </a:solidFill>
                  <a:latin typeface="Arial" pitchFamily="34" charset="0"/>
                  <a:cs typeface="Arial" pitchFamily="34" charset="0"/>
                </a:rPr>
                <a:t>Onestop risk management portal</a:t>
              </a:r>
            </a:p>
            <a:p>
              <a:pPr marL="0" lvl="0" indent="0" algn="ctr" defTabSz="355600">
                <a:lnSpc>
                  <a:spcPct val="90000"/>
                </a:lnSpc>
                <a:spcBef>
                  <a:spcPct val="0"/>
                </a:spcBef>
                <a:spcAft>
                  <a:spcPct val="35000"/>
                </a:spcAft>
                <a:buNone/>
              </a:pPr>
              <a:r>
                <a:rPr lang="en-US" sz="2800" b="1" dirty="0">
                  <a:solidFill>
                    <a:srgbClr val="002060"/>
                  </a:solidFill>
                  <a:latin typeface="Arial" pitchFamily="34" charset="0"/>
                  <a:cs typeface="Arial" pitchFamily="34" charset="0"/>
                </a:rPr>
                <a:t>SATARK</a:t>
              </a:r>
              <a:endParaRPr lang="en-US" sz="2800" b="1" kern="1200" dirty="0">
                <a:solidFill>
                  <a:srgbClr val="002060"/>
                </a:solidFill>
                <a:latin typeface="Arial" pitchFamily="34" charset="0"/>
                <a:cs typeface="Arial" pitchFamily="34" charset="0"/>
              </a:endParaRPr>
            </a:p>
          </p:txBody>
        </p:sp>
      </p:grpSp>
      <p:sp>
        <p:nvSpPr>
          <p:cNvPr id="3" name="Hexagon 2">
            <a:extLst>
              <a:ext uri="{FF2B5EF4-FFF2-40B4-BE49-F238E27FC236}">
                <a16:creationId xmlns:a16="http://schemas.microsoft.com/office/drawing/2014/main" id="{F922704A-C134-406F-8A59-6D0618BF0B5B}"/>
              </a:ext>
            </a:extLst>
          </p:cNvPr>
          <p:cNvSpPr>
            <a:spLocks/>
          </p:cNvSpPr>
          <p:nvPr/>
        </p:nvSpPr>
        <p:spPr>
          <a:xfrm>
            <a:off x="3386544" y="2367046"/>
            <a:ext cx="397053" cy="342114"/>
          </a:xfrm>
          <a:prstGeom prst="hexagon">
            <a:avLst>
              <a:gd name="adj" fmla="val 0"/>
              <a:gd name="vf" fmla="val 115470"/>
            </a:avLst>
          </a:prstGeom>
          <a:scene3d>
            <a:camera prst="orthographicFront"/>
            <a:lightRig rig="flat" dir="t"/>
          </a:scene3d>
          <a:sp3d z="-190500" extrusionH="12700" prstMaterial="plastic">
            <a:bevelT w="50800" h="50800"/>
          </a:sp3d>
        </p:spPr>
        <p:style>
          <a:lnRef idx="0">
            <a:schemeClr val="dk1">
              <a:hueOff val="0"/>
              <a:satOff val="0"/>
              <a:lumOff val="0"/>
              <a:alphaOff val="0"/>
            </a:schemeClr>
          </a:lnRef>
          <a:fillRef idx="3">
            <a:schemeClr val="accent2">
              <a:tint val="40000"/>
              <a:hueOff val="0"/>
              <a:satOff val="0"/>
              <a:lumOff val="0"/>
              <a:alphaOff val="0"/>
            </a:schemeClr>
          </a:fillRef>
          <a:effectRef idx="0">
            <a:schemeClr val="accent2">
              <a:tint val="40000"/>
              <a:hueOff val="0"/>
              <a:satOff val="0"/>
              <a:lumOff val="0"/>
              <a:alphaOff val="0"/>
            </a:schemeClr>
          </a:effectRef>
          <a:fontRef idx="minor">
            <a:schemeClr val="dk1">
              <a:hueOff val="0"/>
              <a:satOff val="0"/>
              <a:lumOff val="0"/>
              <a:alphaOff val="0"/>
            </a:schemeClr>
          </a:fontRef>
        </p:style>
      </p:sp>
      <p:grpSp>
        <p:nvGrpSpPr>
          <p:cNvPr id="4" name="Group 3">
            <a:extLst>
              <a:ext uri="{FF2B5EF4-FFF2-40B4-BE49-F238E27FC236}">
                <a16:creationId xmlns:a16="http://schemas.microsoft.com/office/drawing/2014/main" id="{205E54C8-AAD4-4B7B-A4E9-E9C6451D6F09}"/>
              </a:ext>
            </a:extLst>
          </p:cNvPr>
          <p:cNvGrpSpPr>
            <a:grpSpLocks/>
          </p:cNvGrpSpPr>
          <p:nvPr/>
        </p:nvGrpSpPr>
        <p:grpSpPr>
          <a:xfrm>
            <a:off x="2335809" y="849915"/>
            <a:ext cx="1587570" cy="1260056"/>
            <a:chOff x="794596" y="159788"/>
            <a:chExt cx="862403" cy="746080"/>
          </a:xfrm>
          <a:scene3d>
            <a:camera prst="orthographicFront"/>
            <a:lightRig rig="flat" dir="t"/>
          </a:scene3d>
        </p:grpSpPr>
        <p:sp>
          <p:nvSpPr>
            <p:cNvPr id="24" name="Hexagon 23">
              <a:extLst>
                <a:ext uri="{FF2B5EF4-FFF2-40B4-BE49-F238E27FC236}">
                  <a16:creationId xmlns:a16="http://schemas.microsoft.com/office/drawing/2014/main" id="{54E0F19C-993A-4CD2-9F93-DCDB7D9E20BD}"/>
                </a:ext>
              </a:extLst>
            </p:cNvPr>
            <p:cNvSpPr/>
            <p:nvPr/>
          </p:nvSpPr>
          <p:spPr>
            <a:xfrm>
              <a:off x="794596" y="159788"/>
              <a:ext cx="862403" cy="746080"/>
            </a:xfrm>
            <a:prstGeom prst="hexagon">
              <a:avLst>
                <a:gd name="adj" fmla="val 28570"/>
                <a:gd name="vf" fmla="val 115470"/>
              </a:avLst>
            </a:prstGeom>
            <a:solidFill>
              <a:schemeClr val="bg1">
                <a:lumMod val="50000"/>
              </a:schemeClr>
            </a:solidFill>
            <a:sp3d prstMaterial="plastic">
              <a:bevelT w="120900" h="88900"/>
              <a:bevelB w="88900" h="31750" prst="angle"/>
            </a:sp3d>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25" name="Hexagon 7">
              <a:extLst>
                <a:ext uri="{FF2B5EF4-FFF2-40B4-BE49-F238E27FC236}">
                  <a16:creationId xmlns:a16="http://schemas.microsoft.com/office/drawing/2014/main" id="{77CB42B1-0752-40CE-B952-45BB004654A9}"/>
                </a:ext>
              </a:extLst>
            </p:cNvPr>
            <p:cNvSpPr txBox="1"/>
            <p:nvPr/>
          </p:nvSpPr>
          <p:spPr>
            <a:xfrm>
              <a:off x="937515" y="283429"/>
              <a:ext cx="576565" cy="498798"/>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0160" tIns="10160" rIns="10160" bIns="10160" numCol="1" spcCol="1270" anchor="ctr" anchorCtr="0">
              <a:noAutofit/>
            </a:bodyPr>
            <a:lstStyle/>
            <a:p>
              <a:pPr algn="ctr" defTabSz="355600">
                <a:lnSpc>
                  <a:spcPct val="90000"/>
                </a:lnSpc>
                <a:spcBef>
                  <a:spcPct val="0"/>
                </a:spcBef>
                <a:spcAft>
                  <a:spcPct val="35000"/>
                </a:spcAft>
              </a:pPr>
              <a:r>
                <a:rPr lang="en-US" sz="1400" b="1" dirty="0">
                  <a:solidFill>
                    <a:srgbClr val="FFFF00"/>
                  </a:solidFill>
                  <a:latin typeface="Arial" pitchFamily="34" charset="0"/>
                  <a:cs typeface="Arial" pitchFamily="34" charset="0"/>
                </a:rPr>
                <a:t>Heat wave &amp; Cold wave </a:t>
              </a:r>
            </a:p>
            <a:p>
              <a:pPr algn="ctr" defTabSz="355600">
                <a:lnSpc>
                  <a:spcPct val="90000"/>
                </a:lnSpc>
                <a:spcBef>
                  <a:spcPct val="0"/>
                </a:spcBef>
                <a:spcAft>
                  <a:spcPct val="35000"/>
                </a:spcAft>
              </a:pPr>
              <a:r>
                <a:rPr lang="en-US" sz="1400" b="1" dirty="0">
                  <a:solidFill>
                    <a:srgbClr val="FFFF00"/>
                  </a:solidFill>
                  <a:latin typeface="Arial" pitchFamily="34" charset="0"/>
                  <a:cs typeface="Arial" pitchFamily="34" charset="0"/>
                </a:rPr>
                <a:t>system</a:t>
              </a:r>
            </a:p>
          </p:txBody>
        </p:sp>
      </p:grpSp>
      <p:sp>
        <p:nvSpPr>
          <p:cNvPr id="5" name="Hexagon 4">
            <a:extLst>
              <a:ext uri="{FF2B5EF4-FFF2-40B4-BE49-F238E27FC236}">
                <a16:creationId xmlns:a16="http://schemas.microsoft.com/office/drawing/2014/main" id="{CEC5DCAA-8A74-4532-8BBB-C2FD143596A8}"/>
              </a:ext>
            </a:extLst>
          </p:cNvPr>
          <p:cNvSpPr>
            <a:spLocks/>
          </p:cNvSpPr>
          <p:nvPr/>
        </p:nvSpPr>
        <p:spPr>
          <a:xfrm>
            <a:off x="4261936" y="2350387"/>
            <a:ext cx="397053" cy="342114"/>
          </a:xfrm>
          <a:prstGeom prst="hexagon">
            <a:avLst>
              <a:gd name="adj" fmla="val 28900"/>
              <a:gd name="vf" fmla="val 115470"/>
            </a:avLst>
          </a:prstGeom>
          <a:scene3d>
            <a:camera prst="orthographicFront"/>
            <a:lightRig rig="flat" dir="t"/>
          </a:scene3d>
          <a:sp3d z="-190500" extrusionH="12700" prstMaterial="plastic">
            <a:bevelT w="50800" h="50800"/>
          </a:sp3d>
        </p:spPr>
        <p:style>
          <a:lnRef idx="0">
            <a:schemeClr val="dk1">
              <a:hueOff val="0"/>
              <a:satOff val="0"/>
              <a:lumOff val="0"/>
              <a:alphaOff val="0"/>
            </a:schemeClr>
          </a:lnRef>
          <a:fillRef idx="3">
            <a:schemeClr val="accent2">
              <a:tint val="40000"/>
              <a:hueOff val="0"/>
              <a:satOff val="0"/>
              <a:lumOff val="0"/>
              <a:alphaOff val="0"/>
            </a:schemeClr>
          </a:fillRef>
          <a:effectRef idx="0">
            <a:schemeClr val="accent2">
              <a:tint val="40000"/>
              <a:hueOff val="0"/>
              <a:satOff val="0"/>
              <a:lumOff val="0"/>
              <a:alphaOff val="0"/>
            </a:schemeClr>
          </a:effectRef>
          <a:fontRef idx="minor">
            <a:schemeClr val="dk1">
              <a:hueOff val="0"/>
              <a:satOff val="0"/>
              <a:lumOff val="0"/>
              <a:alphaOff val="0"/>
            </a:schemeClr>
          </a:fontRef>
        </p:style>
      </p:sp>
      <p:grpSp>
        <p:nvGrpSpPr>
          <p:cNvPr id="6" name="Group 5">
            <a:extLst>
              <a:ext uri="{FF2B5EF4-FFF2-40B4-BE49-F238E27FC236}">
                <a16:creationId xmlns:a16="http://schemas.microsoft.com/office/drawing/2014/main" id="{D806F772-14B6-47D1-8D70-F42C7AE63394}"/>
              </a:ext>
            </a:extLst>
          </p:cNvPr>
          <p:cNvGrpSpPr>
            <a:grpSpLocks/>
          </p:cNvGrpSpPr>
          <p:nvPr/>
        </p:nvGrpSpPr>
        <p:grpSpPr>
          <a:xfrm>
            <a:off x="4093598" y="961932"/>
            <a:ext cx="1968368" cy="1036022"/>
            <a:chOff x="1585521" y="618678"/>
            <a:chExt cx="862403" cy="746080"/>
          </a:xfrm>
          <a:solidFill>
            <a:schemeClr val="bg1">
              <a:lumMod val="50000"/>
            </a:schemeClr>
          </a:solidFill>
          <a:scene3d>
            <a:camera prst="orthographicFront"/>
            <a:lightRig rig="flat" dir="t"/>
          </a:scene3d>
        </p:grpSpPr>
        <p:sp>
          <p:nvSpPr>
            <p:cNvPr id="22" name="Hexagon 21">
              <a:extLst>
                <a:ext uri="{FF2B5EF4-FFF2-40B4-BE49-F238E27FC236}">
                  <a16:creationId xmlns:a16="http://schemas.microsoft.com/office/drawing/2014/main" id="{1A6C229D-E58D-4C05-BE86-161CDE044F41}"/>
                </a:ext>
              </a:extLst>
            </p:cNvPr>
            <p:cNvSpPr/>
            <p:nvPr/>
          </p:nvSpPr>
          <p:spPr>
            <a:xfrm>
              <a:off x="1585521" y="618678"/>
              <a:ext cx="862403" cy="746080"/>
            </a:xfrm>
            <a:prstGeom prst="hexagon">
              <a:avLst>
                <a:gd name="adj" fmla="val 28570"/>
                <a:gd name="vf" fmla="val 115470"/>
              </a:avLst>
            </a:prstGeom>
            <a:grpFill/>
            <a:sp3d prstMaterial="plastic">
              <a:bevelT w="120900" h="88900"/>
              <a:bevelB w="88900" h="31750" prst="angle"/>
            </a:sp3d>
          </p:spPr>
          <p:style>
            <a:lnRef idx="0">
              <a:schemeClr val="lt1">
                <a:hueOff val="0"/>
                <a:satOff val="0"/>
                <a:lumOff val="0"/>
                <a:alphaOff val="0"/>
              </a:schemeClr>
            </a:lnRef>
            <a:fillRef idx="3">
              <a:schemeClr val="accent3">
                <a:hueOff val="0"/>
                <a:satOff val="0"/>
                <a:lumOff val="0"/>
                <a:alphaOff val="0"/>
              </a:schemeClr>
            </a:fillRef>
            <a:effectRef idx="2">
              <a:schemeClr val="accent3">
                <a:hueOff val="0"/>
                <a:satOff val="0"/>
                <a:lumOff val="0"/>
                <a:alphaOff val="0"/>
              </a:schemeClr>
            </a:effectRef>
            <a:fontRef idx="minor">
              <a:schemeClr val="lt1"/>
            </a:fontRef>
          </p:style>
        </p:sp>
        <p:sp>
          <p:nvSpPr>
            <p:cNvPr id="23" name="Hexagon 10">
              <a:extLst>
                <a:ext uri="{FF2B5EF4-FFF2-40B4-BE49-F238E27FC236}">
                  <a16:creationId xmlns:a16="http://schemas.microsoft.com/office/drawing/2014/main" id="{A379F638-F4A1-41D1-9BB6-6C92636C9C78}"/>
                </a:ext>
              </a:extLst>
            </p:cNvPr>
            <p:cNvSpPr txBox="1"/>
            <p:nvPr/>
          </p:nvSpPr>
          <p:spPr>
            <a:xfrm>
              <a:off x="1710004" y="742319"/>
              <a:ext cx="576565" cy="498798"/>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10160" tIns="10160" rIns="10160" bIns="10160" numCol="1" spcCol="1270" anchor="ctr" anchorCtr="0">
              <a:noAutofit/>
            </a:bodyPr>
            <a:lstStyle/>
            <a:p>
              <a:pPr marL="0" lvl="0" indent="0" algn="ctr" defTabSz="355600">
                <a:lnSpc>
                  <a:spcPct val="90000"/>
                </a:lnSpc>
                <a:spcBef>
                  <a:spcPct val="0"/>
                </a:spcBef>
                <a:spcAft>
                  <a:spcPct val="35000"/>
                </a:spcAft>
                <a:buNone/>
              </a:pPr>
              <a:r>
                <a:rPr lang="en-US" sz="1400" b="1" dirty="0">
                  <a:solidFill>
                    <a:srgbClr val="FFFF00"/>
                  </a:solidFill>
                  <a:latin typeface="Arial" pitchFamily="34" charset="0"/>
                  <a:cs typeface="Arial" pitchFamily="34" charset="0"/>
                </a:rPr>
                <a:t>Flood  Forecast  System</a:t>
              </a:r>
            </a:p>
          </p:txBody>
        </p:sp>
      </p:grpSp>
      <p:sp>
        <p:nvSpPr>
          <p:cNvPr id="7" name="Hexagon 6">
            <a:extLst>
              <a:ext uri="{FF2B5EF4-FFF2-40B4-BE49-F238E27FC236}">
                <a16:creationId xmlns:a16="http://schemas.microsoft.com/office/drawing/2014/main" id="{4555AE86-52B2-4DC4-A856-F7843164D4DC}"/>
              </a:ext>
            </a:extLst>
          </p:cNvPr>
          <p:cNvSpPr>
            <a:spLocks/>
          </p:cNvSpPr>
          <p:nvPr/>
        </p:nvSpPr>
        <p:spPr>
          <a:xfrm>
            <a:off x="3263231" y="4634917"/>
            <a:ext cx="397053" cy="342114"/>
          </a:xfrm>
          <a:prstGeom prst="hexagon">
            <a:avLst>
              <a:gd name="adj" fmla="val 28900"/>
              <a:gd name="vf" fmla="val 115470"/>
            </a:avLst>
          </a:prstGeom>
          <a:scene3d>
            <a:camera prst="orthographicFront"/>
            <a:lightRig rig="flat" dir="t"/>
          </a:scene3d>
          <a:sp3d z="-190500" extrusionH="12700" prstMaterial="plastic">
            <a:bevelT w="50800" h="50800"/>
          </a:sp3d>
        </p:spPr>
        <p:style>
          <a:lnRef idx="0">
            <a:schemeClr val="dk1">
              <a:hueOff val="0"/>
              <a:satOff val="0"/>
              <a:lumOff val="0"/>
              <a:alphaOff val="0"/>
            </a:schemeClr>
          </a:lnRef>
          <a:fillRef idx="3">
            <a:schemeClr val="accent2">
              <a:tint val="40000"/>
              <a:hueOff val="0"/>
              <a:satOff val="0"/>
              <a:lumOff val="0"/>
              <a:alphaOff val="0"/>
            </a:schemeClr>
          </a:fillRef>
          <a:effectRef idx="0">
            <a:schemeClr val="accent2">
              <a:tint val="40000"/>
              <a:hueOff val="0"/>
              <a:satOff val="0"/>
              <a:lumOff val="0"/>
              <a:alphaOff val="0"/>
            </a:schemeClr>
          </a:effectRef>
          <a:fontRef idx="minor">
            <a:schemeClr val="dk1">
              <a:hueOff val="0"/>
              <a:satOff val="0"/>
              <a:lumOff val="0"/>
              <a:alphaOff val="0"/>
            </a:schemeClr>
          </a:fontRef>
        </p:style>
      </p:sp>
      <p:grpSp>
        <p:nvGrpSpPr>
          <p:cNvPr id="8" name="Group 7">
            <a:extLst>
              <a:ext uri="{FF2B5EF4-FFF2-40B4-BE49-F238E27FC236}">
                <a16:creationId xmlns:a16="http://schemas.microsoft.com/office/drawing/2014/main" id="{B2BC1E51-D1D6-4FA1-9F43-5D166D2046F9}"/>
              </a:ext>
            </a:extLst>
          </p:cNvPr>
          <p:cNvGrpSpPr>
            <a:grpSpLocks/>
          </p:cNvGrpSpPr>
          <p:nvPr/>
        </p:nvGrpSpPr>
        <p:grpSpPr>
          <a:xfrm>
            <a:off x="559136" y="3109934"/>
            <a:ext cx="1756442" cy="1142959"/>
            <a:chOff x="1585521" y="1520802"/>
            <a:chExt cx="862403" cy="746080"/>
          </a:xfrm>
          <a:solidFill>
            <a:schemeClr val="bg1">
              <a:lumMod val="50000"/>
            </a:schemeClr>
          </a:solidFill>
          <a:scene3d>
            <a:camera prst="orthographicFront"/>
            <a:lightRig rig="flat" dir="t"/>
          </a:scene3d>
        </p:grpSpPr>
        <p:sp>
          <p:nvSpPr>
            <p:cNvPr id="20" name="Hexagon 19">
              <a:extLst>
                <a:ext uri="{FF2B5EF4-FFF2-40B4-BE49-F238E27FC236}">
                  <a16:creationId xmlns:a16="http://schemas.microsoft.com/office/drawing/2014/main" id="{50615B57-0CF0-4F26-A28A-A2D70FF220B5}"/>
                </a:ext>
              </a:extLst>
            </p:cNvPr>
            <p:cNvSpPr/>
            <p:nvPr/>
          </p:nvSpPr>
          <p:spPr>
            <a:xfrm>
              <a:off x="1585521" y="1520802"/>
              <a:ext cx="862403" cy="746080"/>
            </a:xfrm>
            <a:prstGeom prst="hexagon">
              <a:avLst>
                <a:gd name="adj" fmla="val 28570"/>
                <a:gd name="vf" fmla="val 115470"/>
              </a:avLst>
            </a:prstGeom>
            <a:grpFill/>
            <a:sp3d prstMaterial="plastic">
              <a:bevelT w="120900" h="88900"/>
              <a:bevelB w="88900" h="31750" prst="angle"/>
            </a:sp3d>
          </p:spPr>
          <p:style>
            <a:lnRef idx="0">
              <a:schemeClr val="lt1">
                <a:hueOff val="0"/>
                <a:satOff val="0"/>
                <a:lumOff val="0"/>
                <a:alphaOff val="0"/>
              </a:schemeClr>
            </a:lnRef>
            <a:fillRef idx="3">
              <a:schemeClr val="accent4">
                <a:hueOff val="0"/>
                <a:satOff val="0"/>
                <a:lumOff val="0"/>
                <a:alphaOff val="0"/>
              </a:schemeClr>
            </a:fillRef>
            <a:effectRef idx="2">
              <a:schemeClr val="accent4">
                <a:hueOff val="0"/>
                <a:satOff val="0"/>
                <a:lumOff val="0"/>
                <a:alphaOff val="0"/>
              </a:schemeClr>
            </a:effectRef>
            <a:fontRef idx="minor">
              <a:schemeClr val="lt1"/>
            </a:fontRef>
          </p:style>
        </p:sp>
        <p:sp>
          <p:nvSpPr>
            <p:cNvPr id="21" name="Hexagon 13">
              <a:extLst>
                <a:ext uri="{FF2B5EF4-FFF2-40B4-BE49-F238E27FC236}">
                  <a16:creationId xmlns:a16="http://schemas.microsoft.com/office/drawing/2014/main" id="{8ABBE34A-550C-4AED-A4AC-A402F13CCE9B}"/>
                </a:ext>
              </a:extLst>
            </p:cNvPr>
            <p:cNvSpPr txBox="1"/>
            <p:nvPr/>
          </p:nvSpPr>
          <p:spPr>
            <a:xfrm>
              <a:off x="1728440" y="1644443"/>
              <a:ext cx="576565" cy="498798"/>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10160" tIns="10160" rIns="10160" bIns="10160" numCol="1" spcCol="1270" anchor="ctr" anchorCtr="0">
              <a:noAutofit/>
            </a:bodyPr>
            <a:lstStyle/>
            <a:p>
              <a:pPr algn="ctr" defTabSz="355600">
                <a:lnSpc>
                  <a:spcPct val="90000"/>
                </a:lnSpc>
                <a:spcBef>
                  <a:spcPct val="0"/>
                </a:spcBef>
                <a:spcAft>
                  <a:spcPct val="35000"/>
                </a:spcAft>
              </a:pPr>
              <a:r>
                <a:rPr lang="en-US" sz="1400" b="1" dirty="0">
                  <a:solidFill>
                    <a:srgbClr val="FFFF00"/>
                  </a:solidFill>
                  <a:latin typeface="Arial" pitchFamily="34" charset="0"/>
                  <a:cs typeface="Arial" pitchFamily="34" charset="0"/>
                </a:rPr>
                <a:t>Agriculture/</a:t>
              </a:r>
            </a:p>
            <a:p>
              <a:pPr algn="ctr" defTabSz="355600">
                <a:lnSpc>
                  <a:spcPct val="90000"/>
                </a:lnSpc>
                <a:spcBef>
                  <a:spcPct val="0"/>
                </a:spcBef>
                <a:spcAft>
                  <a:spcPct val="35000"/>
                </a:spcAft>
              </a:pPr>
              <a:r>
                <a:rPr lang="en-US" sz="1400" b="1" dirty="0">
                  <a:solidFill>
                    <a:srgbClr val="FFFF00"/>
                  </a:solidFill>
                  <a:latin typeface="Arial" pitchFamily="34" charset="0"/>
                  <a:cs typeface="Arial" pitchFamily="34" charset="0"/>
                </a:rPr>
                <a:t>Drought Monitoring System</a:t>
              </a:r>
            </a:p>
          </p:txBody>
        </p:sp>
      </p:grpSp>
      <p:sp>
        <p:nvSpPr>
          <p:cNvPr id="9" name="Hexagon 8">
            <a:extLst>
              <a:ext uri="{FF2B5EF4-FFF2-40B4-BE49-F238E27FC236}">
                <a16:creationId xmlns:a16="http://schemas.microsoft.com/office/drawing/2014/main" id="{22B8FB34-C351-4092-BDE6-81B437BF9053}"/>
              </a:ext>
            </a:extLst>
          </p:cNvPr>
          <p:cNvSpPr>
            <a:spLocks/>
          </p:cNvSpPr>
          <p:nvPr/>
        </p:nvSpPr>
        <p:spPr>
          <a:xfrm>
            <a:off x="2648222" y="4252893"/>
            <a:ext cx="397053" cy="342114"/>
          </a:xfrm>
          <a:prstGeom prst="hexagon">
            <a:avLst>
              <a:gd name="adj" fmla="val 28900"/>
              <a:gd name="vf" fmla="val 115470"/>
            </a:avLst>
          </a:prstGeom>
          <a:scene3d>
            <a:camera prst="orthographicFront"/>
            <a:lightRig rig="flat" dir="t"/>
          </a:scene3d>
          <a:sp3d z="-190500" extrusionH="12700" prstMaterial="plastic">
            <a:bevelT w="50800" h="50800"/>
          </a:sp3d>
        </p:spPr>
        <p:style>
          <a:lnRef idx="0">
            <a:schemeClr val="dk1">
              <a:hueOff val="0"/>
              <a:satOff val="0"/>
              <a:lumOff val="0"/>
              <a:alphaOff val="0"/>
            </a:schemeClr>
          </a:lnRef>
          <a:fillRef idx="3">
            <a:schemeClr val="accent2">
              <a:tint val="40000"/>
              <a:hueOff val="0"/>
              <a:satOff val="0"/>
              <a:lumOff val="0"/>
              <a:alphaOff val="0"/>
            </a:schemeClr>
          </a:fillRef>
          <a:effectRef idx="0">
            <a:schemeClr val="accent2">
              <a:tint val="40000"/>
              <a:hueOff val="0"/>
              <a:satOff val="0"/>
              <a:lumOff val="0"/>
              <a:alphaOff val="0"/>
            </a:schemeClr>
          </a:effectRef>
          <a:fontRef idx="minor">
            <a:schemeClr val="dk1">
              <a:hueOff val="0"/>
              <a:satOff val="0"/>
              <a:lumOff val="0"/>
              <a:alphaOff val="0"/>
            </a:schemeClr>
          </a:fontRef>
        </p:style>
      </p:sp>
      <p:sp>
        <p:nvSpPr>
          <p:cNvPr id="18" name="Hexagon 17">
            <a:extLst>
              <a:ext uri="{FF2B5EF4-FFF2-40B4-BE49-F238E27FC236}">
                <a16:creationId xmlns:a16="http://schemas.microsoft.com/office/drawing/2014/main" id="{CEFCB6B7-EB01-4083-8AFC-540C53402C9F}"/>
              </a:ext>
            </a:extLst>
          </p:cNvPr>
          <p:cNvSpPr/>
          <p:nvPr/>
        </p:nvSpPr>
        <p:spPr>
          <a:xfrm>
            <a:off x="1203056" y="4453400"/>
            <a:ext cx="1076244" cy="1349445"/>
          </a:xfrm>
          <a:prstGeom prst="hexagon">
            <a:avLst>
              <a:gd name="adj" fmla="val 28570"/>
              <a:gd name="vf" fmla="val 115470"/>
            </a:avLst>
          </a:prstGeom>
          <a:solidFill>
            <a:schemeClr val="bg1">
              <a:lumMod val="50000"/>
            </a:schemeClr>
          </a:solidFill>
          <a:scene3d>
            <a:camera prst="orthographicFront"/>
            <a:lightRig rig="flat" dir="t"/>
          </a:scene3d>
          <a:sp3d prstMaterial="plastic">
            <a:bevelT w="120900" h="88900"/>
            <a:bevelB w="88900" h="31750" prst="angle"/>
          </a:sp3d>
        </p:spPr>
        <p:style>
          <a:lnRef idx="0">
            <a:schemeClr val="lt1">
              <a:hueOff val="0"/>
              <a:satOff val="0"/>
              <a:lumOff val="0"/>
              <a:alphaOff val="0"/>
            </a:schemeClr>
          </a:lnRef>
          <a:fillRef idx="3">
            <a:schemeClr val="accent5">
              <a:hueOff val="0"/>
              <a:satOff val="0"/>
              <a:lumOff val="0"/>
              <a:alphaOff val="0"/>
            </a:schemeClr>
          </a:fillRef>
          <a:effectRef idx="2">
            <a:schemeClr val="accent5">
              <a:hueOff val="0"/>
              <a:satOff val="0"/>
              <a:lumOff val="0"/>
              <a:alphaOff val="0"/>
            </a:schemeClr>
          </a:effectRef>
          <a:fontRef idx="minor">
            <a:schemeClr val="lt1"/>
          </a:fontRef>
        </p:style>
      </p:sp>
      <p:sp>
        <p:nvSpPr>
          <p:cNvPr id="11" name="Hexagon 10">
            <a:extLst>
              <a:ext uri="{FF2B5EF4-FFF2-40B4-BE49-F238E27FC236}">
                <a16:creationId xmlns:a16="http://schemas.microsoft.com/office/drawing/2014/main" id="{49CE41D5-B74A-4718-9E95-E54C6580CD73}"/>
              </a:ext>
            </a:extLst>
          </p:cNvPr>
          <p:cNvSpPr>
            <a:spLocks/>
          </p:cNvSpPr>
          <p:nvPr/>
        </p:nvSpPr>
        <p:spPr>
          <a:xfrm>
            <a:off x="2449708" y="3611193"/>
            <a:ext cx="397053" cy="342114"/>
          </a:xfrm>
          <a:prstGeom prst="hexagon">
            <a:avLst>
              <a:gd name="adj" fmla="val 28900"/>
              <a:gd name="vf" fmla="val 115470"/>
            </a:avLst>
          </a:prstGeom>
          <a:scene3d>
            <a:camera prst="orthographicFront"/>
            <a:lightRig rig="flat" dir="t"/>
          </a:scene3d>
          <a:sp3d z="-190500" extrusionH="12700" prstMaterial="plastic">
            <a:bevelT w="50800" h="50800"/>
          </a:sp3d>
        </p:spPr>
        <p:style>
          <a:lnRef idx="0">
            <a:schemeClr val="dk1">
              <a:hueOff val="0"/>
              <a:satOff val="0"/>
              <a:lumOff val="0"/>
              <a:alphaOff val="0"/>
            </a:schemeClr>
          </a:lnRef>
          <a:fillRef idx="3">
            <a:schemeClr val="accent2">
              <a:tint val="40000"/>
              <a:hueOff val="0"/>
              <a:satOff val="0"/>
              <a:lumOff val="0"/>
              <a:alphaOff val="0"/>
            </a:schemeClr>
          </a:fillRef>
          <a:effectRef idx="0">
            <a:schemeClr val="accent2">
              <a:tint val="40000"/>
              <a:hueOff val="0"/>
              <a:satOff val="0"/>
              <a:lumOff val="0"/>
              <a:alphaOff val="0"/>
            </a:schemeClr>
          </a:effectRef>
          <a:fontRef idx="minor">
            <a:schemeClr val="dk1">
              <a:hueOff val="0"/>
              <a:satOff val="0"/>
              <a:lumOff val="0"/>
              <a:alphaOff val="0"/>
            </a:schemeClr>
          </a:fontRef>
        </p:style>
      </p:sp>
      <p:grpSp>
        <p:nvGrpSpPr>
          <p:cNvPr id="12" name="Group 11">
            <a:extLst>
              <a:ext uri="{FF2B5EF4-FFF2-40B4-BE49-F238E27FC236}">
                <a16:creationId xmlns:a16="http://schemas.microsoft.com/office/drawing/2014/main" id="{E20EE594-E03B-4366-86B1-C7432ED532E4}"/>
              </a:ext>
            </a:extLst>
          </p:cNvPr>
          <p:cNvGrpSpPr>
            <a:grpSpLocks/>
          </p:cNvGrpSpPr>
          <p:nvPr/>
        </p:nvGrpSpPr>
        <p:grpSpPr>
          <a:xfrm>
            <a:off x="3880825" y="5281222"/>
            <a:ext cx="1159277" cy="1184159"/>
            <a:chOff x="0" y="1521315"/>
            <a:chExt cx="862403" cy="746080"/>
          </a:xfrm>
          <a:solidFill>
            <a:schemeClr val="bg1">
              <a:lumMod val="50000"/>
            </a:schemeClr>
          </a:solidFill>
          <a:scene3d>
            <a:camera prst="orthographicFront"/>
            <a:lightRig rig="flat" dir="t"/>
          </a:scene3d>
        </p:grpSpPr>
        <p:sp>
          <p:nvSpPr>
            <p:cNvPr id="16" name="Hexagon 15">
              <a:extLst>
                <a:ext uri="{FF2B5EF4-FFF2-40B4-BE49-F238E27FC236}">
                  <a16:creationId xmlns:a16="http://schemas.microsoft.com/office/drawing/2014/main" id="{A80343D8-980E-43D0-A5E3-80CFCFBF5DC1}"/>
                </a:ext>
              </a:extLst>
            </p:cNvPr>
            <p:cNvSpPr/>
            <p:nvPr/>
          </p:nvSpPr>
          <p:spPr>
            <a:xfrm>
              <a:off x="0" y="1521315"/>
              <a:ext cx="862403" cy="746080"/>
            </a:xfrm>
            <a:prstGeom prst="hexagon">
              <a:avLst>
                <a:gd name="adj" fmla="val 28570"/>
                <a:gd name="vf" fmla="val 115470"/>
              </a:avLst>
            </a:prstGeom>
            <a:grpFill/>
            <a:sp3d prstMaterial="plastic">
              <a:bevelT w="120900" h="88900"/>
              <a:bevelB w="88900" h="31750" prst="angle"/>
            </a:sp3d>
          </p:spPr>
          <p:style>
            <a:lnRef idx="0">
              <a:schemeClr val="lt1">
                <a:hueOff val="0"/>
                <a:satOff val="0"/>
                <a:lumOff val="0"/>
                <a:alphaOff val="0"/>
              </a:schemeClr>
            </a:lnRef>
            <a:fillRef idx="3">
              <a:schemeClr val="accent6">
                <a:hueOff val="0"/>
                <a:satOff val="0"/>
                <a:lumOff val="0"/>
                <a:alphaOff val="0"/>
              </a:schemeClr>
            </a:fillRef>
            <a:effectRef idx="2">
              <a:schemeClr val="accent6">
                <a:hueOff val="0"/>
                <a:satOff val="0"/>
                <a:lumOff val="0"/>
                <a:alphaOff val="0"/>
              </a:schemeClr>
            </a:effectRef>
            <a:fontRef idx="minor">
              <a:schemeClr val="lt1"/>
            </a:fontRef>
          </p:style>
        </p:sp>
        <p:sp>
          <p:nvSpPr>
            <p:cNvPr id="17" name="Hexagon 19">
              <a:extLst>
                <a:ext uri="{FF2B5EF4-FFF2-40B4-BE49-F238E27FC236}">
                  <a16:creationId xmlns:a16="http://schemas.microsoft.com/office/drawing/2014/main" id="{029EA5AA-06CC-44A2-BFDC-1C7759D6A69E}"/>
                </a:ext>
              </a:extLst>
            </p:cNvPr>
            <p:cNvSpPr txBox="1"/>
            <p:nvPr/>
          </p:nvSpPr>
          <p:spPr>
            <a:xfrm>
              <a:off x="142919" y="1644956"/>
              <a:ext cx="576565" cy="498798"/>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10160" tIns="10160" rIns="10160" bIns="10160" numCol="1" spcCol="1270" anchor="ctr" anchorCtr="0">
              <a:noAutofit/>
            </a:bodyPr>
            <a:lstStyle/>
            <a:p>
              <a:pPr algn="ctr" defTabSz="355600">
                <a:lnSpc>
                  <a:spcPct val="90000"/>
                </a:lnSpc>
                <a:spcBef>
                  <a:spcPct val="0"/>
                </a:spcBef>
                <a:spcAft>
                  <a:spcPct val="35000"/>
                </a:spcAft>
              </a:pPr>
              <a:r>
                <a:rPr lang="en-US" sz="1200" b="1" dirty="0">
                  <a:solidFill>
                    <a:srgbClr val="FFFF00"/>
                  </a:solidFill>
                  <a:latin typeface="Arial" pitchFamily="34" charset="0"/>
                  <a:cs typeface="Arial" pitchFamily="34" charset="0"/>
                </a:rPr>
                <a:t>Ocean State Information System</a:t>
              </a:r>
            </a:p>
          </p:txBody>
        </p:sp>
      </p:grpSp>
      <p:grpSp>
        <p:nvGrpSpPr>
          <p:cNvPr id="13" name="Group 12">
            <a:extLst>
              <a:ext uri="{FF2B5EF4-FFF2-40B4-BE49-F238E27FC236}">
                <a16:creationId xmlns:a16="http://schemas.microsoft.com/office/drawing/2014/main" id="{84105B09-8D6A-4810-BB22-5A92682A1AED}"/>
              </a:ext>
            </a:extLst>
          </p:cNvPr>
          <p:cNvGrpSpPr>
            <a:grpSpLocks/>
          </p:cNvGrpSpPr>
          <p:nvPr/>
        </p:nvGrpSpPr>
        <p:grpSpPr>
          <a:xfrm>
            <a:off x="5109066" y="5075654"/>
            <a:ext cx="1509207" cy="1209576"/>
            <a:chOff x="0" y="617652"/>
            <a:chExt cx="862403" cy="746080"/>
          </a:xfrm>
          <a:scene3d>
            <a:camera prst="orthographicFront"/>
            <a:lightRig rig="flat" dir="t"/>
          </a:scene3d>
        </p:grpSpPr>
        <p:sp>
          <p:nvSpPr>
            <p:cNvPr id="14" name="Hexagon 13">
              <a:extLst>
                <a:ext uri="{FF2B5EF4-FFF2-40B4-BE49-F238E27FC236}">
                  <a16:creationId xmlns:a16="http://schemas.microsoft.com/office/drawing/2014/main" id="{B3C69345-1615-4F2F-87F3-7E5B2E7DDC0C}"/>
                </a:ext>
              </a:extLst>
            </p:cNvPr>
            <p:cNvSpPr/>
            <p:nvPr/>
          </p:nvSpPr>
          <p:spPr>
            <a:xfrm>
              <a:off x="0" y="617652"/>
              <a:ext cx="862403" cy="746080"/>
            </a:xfrm>
            <a:prstGeom prst="hexagon">
              <a:avLst>
                <a:gd name="adj" fmla="val 28570"/>
                <a:gd name="vf" fmla="val 115470"/>
              </a:avLst>
            </a:prstGeom>
            <a:solidFill>
              <a:schemeClr val="bg1">
                <a:lumMod val="50000"/>
              </a:schemeClr>
            </a:solidFill>
            <a:sp3d prstMaterial="plastic">
              <a:bevelT w="120900" h="88900"/>
              <a:bevelB w="88900" h="31750" prst="angle"/>
            </a:sp3d>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15" name="Hexagon 21">
              <a:extLst>
                <a:ext uri="{FF2B5EF4-FFF2-40B4-BE49-F238E27FC236}">
                  <a16:creationId xmlns:a16="http://schemas.microsoft.com/office/drawing/2014/main" id="{D1CB146C-F8A2-4DB5-BC1F-57E2ACE763D7}"/>
                </a:ext>
              </a:extLst>
            </p:cNvPr>
            <p:cNvSpPr txBox="1"/>
            <p:nvPr/>
          </p:nvSpPr>
          <p:spPr>
            <a:xfrm>
              <a:off x="142919" y="741293"/>
              <a:ext cx="576565" cy="498798"/>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0160" tIns="10160" rIns="10160" bIns="10160" numCol="1" spcCol="1270" anchor="ctr" anchorCtr="0">
              <a:noAutofit/>
            </a:bodyPr>
            <a:lstStyle/>
            <a:p>
              <a:pPr marL="0" lvl="0" indent="0" algn="ctr" defTabSz="355600">
                <a:lnSpc>
                  <a:spcPct val="90000"/>
                </a:lnSpc>
                <a:spcBef>
                  <a:spcPct val="0"/>
                </a:spcBef>
                <a:spcAft>
                  <a:spcPct val="35000"/>
                </a:spcAft>
                <a:buNone/>
              </a:pPr>
              <a:endParaRPr lang="en-US" sz="800" b="1" kern="1200" dirty="0">
                <a:solidFill>
                  <a:srgbClr val="FFFF00"/>
                </a:solidFill>
              </a:endParaRPr>
            </a:p>
          </p:txBody>
        </p:sp>
      </p:grpSp>
      <p:sp>
        <p:nvSpPr>
          <p:cNvPr id="28" name="Hexagon 27">
            <a:extLst>
              <a:ext uri="{FF2B5EF4-FFF2-40B4-BE49-F238E27FC236}">
                <a16:creationId xmlns:a16="http://schemas.microsoft.com/office/drawing/2014/main" id="{22B8FB34-C351-4092-BDE6-81B437BF9053}"/>
              </a:ext>
            </a:extLst>
          </p:cNvPr>
          <p:cNvSpPr>
            <a:spLocks/>
          </p:cNvSpPr>
          <p:nvPr/>
        </p:nvSpPr>
        <p:spPr>
          <a:xfrm>
            <a:off x="2684322" y="2692501"/>
            <a:ext cx="397053" cy="342114"/>
          </a:xfrm>
          <a:prstGeom prst="hexagon">
            <a:avLst>
              <a:gd name="adj" fmla="val 28900"/>
              <a:gd name="vf" fmla="val 115470"/>
            </a:avLst>
          </a:prstGeom>
          <a:scene3d>
            <a:camera prst="orthographicFront"/>
            <a:lightRig rig="flat" dir="t"/>
          </a:scene3d>
          <a:sp3d z="-190500" extrusionH="12700" prstMaterial="plastic">
            <a:bevelT w="50800" h="50800"/>
          </a:sp3d>
        </p:spPr>
        <p:style>
          <a:lnRef idx="0">
            <a:schemeClr val="dk1">
              <a:hueOff val="0"/>
              <a:satOff val="0"/>
              <a:lumOff val="0"/>
              <a:alphaOff val="0"/>
            </a:schemeClr>
          </a:lnRef>
          <a:fillRef idx="3">
            <a:schemeClr val="accent2">
              <a:tint val="40000"/>
              <a:hueOff val="0"/>
              <a:satOff val="0"/>
              <a:lumOff val="0"/>
              <a:alphaOff val="0"/>
            </a:schemeClr>
          </a:fillRef>
          <a:effectRef idx="0">
            <a:schemeClr val="accent2">
              <a:tint val="40000"/>
              <a:hueOff val="0"/>
              <a:satOff val="0"/>
              <a:lumOff val="0"/>
              <a:alphaOff val="0"/>
            </a:schemeClr>
          </a:effectRef>
          <a:fontRef idx="minor">
            <a:schemeClr val="dk1">
              <a:hueOff val="0"/>
              <a:satOff val="0"/>
              <a:lumOff val="0"/>
              <a:alphaOff val="0"/>
            </a:schemeClr>
          </a:fontRef>
        </p:style>
      </p:sp>
      <p:grpSp>
        <p:nvGrpSpPr>
          <p:cNvPr id="29" name="Group 28">
            <a:extLst>
              <a:ext uri="{FF2B5EF4-FFF2-40B4-BE49-F238E27FC236}">
                <a16:creationId xmlns:a16="http://schemas.microsoft.com/office/drawing/2014/main" id="{84105B09-8D6A-4810-BB22-5A92682A1AED}"/>
              </a:ext>
            </a:extLst>
          </p:cNvPr>
          <p:cNvGrpSpPr>
            <a:grpSpLocks/>
          </p:cNvGrpSpPr>
          <p:nvPr/>
        </p:nvGrpSpPr>
        <p:grpSpPr>
          <a:xfrm>
            <a:off x="962911" y="1609117"/>
            <a:ext cx="1577878" cy="1239135"/>
            <a:chOff x="0" y="617652"/>
            <a:chExt cx="862403" cy="746080"/>
          </a:xfrm>
          <a:solidFill>
            <a:schemeClr val="bg1">
              <a:lumMod val="50000"/>
            </a:schemeClr>
          </a:solidFill>
          <a:scene3d>
            <a:camera prst="orthographicFront"/>
            <a:lightRig rig="flat" dir="t"/>
          </a:scene3d>
        </p:grpSpPr>
        <p:sp>
          <p:nvSpPr>
            <p:cNvPr id="30" name="Hexagon 29">
              <a:extLst>
                <a:ext uri="{FF2B5EF4-FFF2-40B4-BE49-F238E27FC236}">
                  <a16:creationId xmlns:a16="http://schemas.microsoft.com/office/drawing/2014/main" id="{B3C69345-1615-4F2F-87F3-7E5B2E7DDC0C}"/>
                </a:ext>
              </a:extLst>
            </p:cNvPr>
            <p:cNvSpPr/>
            <p:nvPr/>
          </p:nvSpPr>
          <p:spPr>
            <a:xfrm>
              <a:off x="0" y="617652"/>
              <a:ext cx="862403" cy="746080"/>
            </a:xfrm>
            <a:prstGeom prst="hexagon">
              <a:avLst>
                <a:gd name="adj" fmla="val 28570"/>
                <a:gd name="vf" fmla="val 115470"/>
              </a:avLst>
            </a:prstGeom>
            <a:grpFill/>
            <a:sp3d prstMaterial="plastic">
              <a:bevelT w="120900" h="88900"/>
              <a:bevelB w="88900" h="31750" prst="angle"/>
            </a:sp3d>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31" name="Hexagon 21">
              <a:extLst>
                <a:ext uri="{FF2B5EF4-FFF2-40B4-BE49-F238E27FC236}">
                  <a16:creationId xmlns:a16="http://schemas.microsoft.com/office/drawing/2014/main" id="{D1CB146C-F8A2-4DB5-BC1F-57E2ACE763D7}"/>
                </a:ext>
              </a:extLst>
            </p:cNvPr>
            <p:cNvSpPr txBox="1"/>
            <p:nvPr/>
          </p:nvSpPr>
          <p:spPr>
            <a:xfrm>
              <a:off x="142919" y="741293"/>
              <a:ext cx="576565" cy="498798"/>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10160" tIns="10160" rIns="10160" bIns="10160" numCol="1" spcCol="1270" anchor="ctr" anchorCtr="0">
              <a:noAutofit/>
            </a:bodyPr>
            <a:lstStyle/>
            <a:p>
              <a:pPr lvl="0" indent="0" algn="ctr" defTabSz="355600">
                <a:lnSpc>
                  <a:spcPct val="90000"/>
                </a:lnSpc>
                <a:spcBef>
                  <a:spcPct val="0"/>
                </a:spcBef>
                <a:spcAft>
                  <a:spcPct val="35000"/>
                </a:spcAft>
                <a:buNone/>
              </a:pPr>
              <a:r>
                <a:rPr lang="en-US" sz="1400" b="1" dirty="0">
                  <a:solidFill>
                    <a:srgbClr val="FFFF00"/>
                  </a:solidFill>
                  <a:latin typeface="Arial" pitchFamily="34" charset="0"/>
                  <a:cs typeface="Arial" pitchFamily="34" charset="0"/>
                </a:rPr>
                <a:t>Road Safety Monitoring  System</a:t>
              </a:r>
            </a:p>
          </p:txBody>
        </p:sp>
      </p:grpSp>
      <p:sp>
        <p:nvSpPr>
          <p:cNvPr id="32" name="Hexagon 31">
            <a:extLst>
              <a:ext uri="{FF2B5EF4-FFF2-40B4-BE49-F238E27FC236}">
                <a16:creationId xmlns:a16="http://schemas.microsoft.com/office/drawing/2014/main" id="{22B8FB34-C351-4092-BDE6-81B437BF9053}"/>
              </a:ext>
            </a:extLst>
          </p:cNvPr>
          <p:cNvSpPr>
            <a:spLocks/>
          </p:cNvSpPr>
          <p:nvPr/>
        </p:nvSpPr>
        <p:spPr>
          <a:xfrm>
            <a:off x="4910539" y="4506162"/>
            <a:ext cx="397053" cy="342114"/>
          </a:xfrm>
          <a:prstGeom prst="hexagon">
            <a:avLst>
              <a:gd name="adj" fmla="val 28900"/>
              <a:gd name="vf" fmla="val 115470"/>
            </a:avLst>
          </a:prstGeom>
          <a:scene3d>
            <a:camera prst="orthographicFront"/>
            <a:lightRig rig="flat" dir="t"/>
          </a:scene3d>
          <a:sp3d z="-190500" extrusionH="12700" prstMaterial="plastic">
            <a:bevelT w="50800" h="50800"/>
          </a:sp3d>
        </p:spPr>
        <p:style>
          <a:lnRef idx="0">
            <a:schemeClr val="dk1">
              <a:hueOff val="0"/>
              <a:satOff val="0"/>
              <a:lumOff val="0"/>
              <a:alphaOff val="0"/>
            </a:schemeClr>
          </a:lnRef>
          <a:fillRef idx="3">
            <a:schemeClr val="accent2">
              <a:tint val="40000"/>
              <a:hueOff val="0"/>
              <a:satOff val="0"/>
              <a:lumOff val="0"/>
              <a:alphaOff val="0"/>
            </a:schemeClr>
          </a:fillRef>
          <a:effectRef idx="0">
            <a:schemeClr val="accent2">
              <a:tint val="40000"/>
              <a:hueOff val="0"/>
              <a:satOff val="0"/>
              <a:lumOff val="0"/>
              <a:alphaOff val="0"/>
            </a:schemeClr>
          </a:effectRef>
          <a:fontRef idx="minor">
            <a:schemeClr val="dk1">
              <a:hueOff val="0"/>
              <a:satOff val="0"/>
              <a:lumOff val="0"/>
              <a:alphaOff val="0"/>
            </a:schemeClr>
          </a:fontRef>
        </p:style>
      </p:sp>
      <p:sp>
        <p:nvSpPr>
          <p:cNvPr id="33" name="Hexagon 10">
            <a:extLst>
              <a:ext uri="{FF2B5EF4-FFF2-40B4-BE49-F238E27FC236}">
                <a16:creationId xmlns:a16="http://schemas.microsoft.com/office/drawing/2014/main" id="{A379F638-F4A1-41D1-9BB6-6C92636C9C78}"/>
              </a:ext>
            </a:extLst>
          </p:cNvPr>
          <p:cNvSpPr txBox="1"/>
          <p:nvPr/>
        </p:nvSpPr>
        <p:spPr>
          <a:xfrm>
            <a:off x="5225654" y="5352310"/>
            <a:ext cx="1317067" cy="656264"/>
          </a:xfrm>
          <a:prstGeom prst="rect">
            <a:avLst/>
          </a:prstGeom>
          <a:scene3d>
            <a:camera prst="orthographicFront"/>
            <a:lightRig rig="flat" dir="t"/>
          </a:scene3d>
          <a:sp3d/>
        </p:spPr>
        <p:style>
          <a:lnRef idx="0">
            <a:scrgbClr r="0" g="0" b="0"/>
          </a:lnRef>
          <a:fillRef idx="0">
            <a:scrgbClr r="0" g="0" b="0"/>
          </a:fillRef>
          <a:effectRef idx="0">
            <a:scrgbClr r="0" g="0" b="0"/>
          </a:effectRef>
          <a:fontRef idx="minor">
            <a:schemeClr val="lt1"/>
          </a:fontRef>
        </p:style>
        <p:txBody>
          <a:bodyPr spcFirstLastPara="0" vert="horz" wrap="square" lIns="10160" tIns="10160" rIns="10160" bIns="10160" numCol="1" spcCol="1270" anchor="ctr" anchorCtr="0">
            <a:noAutofit/>
          </a:bodyPr>
          <a:lstStyle/>
          <a:p>
            <a:pPr marL="0" lvl="0" indent="0" algn="ctr" defTabSz="355600">
              <a:lnSpc>
                <a:spcPct val="90000"/>
              </a:lnSpc>
              <a:spcBef>
                <a:spcPct val="0"/>
              </a:spcBef>
              <a:spcAft>
                <a:spcPct val="35000"/>
              </a:spcAft>
              <a:buNone/>
            </a:pPr>
            <a:r>
              <a:rPr lang="en-US" sz="1400" b="1" dirty="0">
                <a:solidFill>
                  <a:srgbClr val="FFFF00"/>
                </a:solidFill>
                <a:latin typeface="Arial" pitchFamily="34" charset="0"/>
                <a:cs typeface="Arial" pitchFamily="34" charset="0"/>
              </a:rPr>
              <a:t>Cyclone  Monitoring System</a:t>
            </a:r>
          </a:p>
        </p:txBody>
      </p:sp>
      <p:sp>
        <p:nvSpPr>
          <p:cNvPr id="34" name="Hexagon 21">
            <a:extLst>
              <a:ext uri="{FF2B5EF4-FFF2-40B4-BE49-F238E27FC236}">
                <a16:creationId xmlns:a16="http://schemas.microsoft.com/office/drawing/2014/main" id="{D1CB146C-F8A2-4DB5-BC1F-57E2ACE763D7}"/>
              </a:ext>
            </a:extLst>
          </p:cNvPr>
          <p:cNvSpPr txBox="1"/>
          <p:nvPr/>
        </p:nvSpPr>
        <p:spPr>
          <a:xfrm>
            <a:off x="1180791" y="4708709"/>
            <a:ext cx="1098509" cy="893883"/>
          </a:xfrm>
          <a:prstGeom prst="rect">
            <a:avLst/>
          </a:prstGeom>
          <a:scene3d>
            <a:camera prst="orthographicFront"/>
            <a:lightRig rig="flat" dir="t"/>
          </a:scene3d>
          <a:sp3d/>
        </p:spPr>
        <p:style>
          <a:lnRef idx="0">
            <a:scrgbClr r="0" g="0" b="0"/>
          </a:lnRef>
          <a:fillRef idx="0">
            <a:scrgbClr r="0" g="0" b="0"/>
          </a:fillRef>
          <a:effectRef idx="0">
            <a:scrgbClr r="0" g="0" b="0"/>
          </a:effectRef>
          <a:fontRef idx="minor">
            <a:schemeClr val="lt1"/>
          </a:fontRef>
        </p:style>
        <p:txBody>
          <a:bodyPr spcFirstLastPara="0" vert="horz" wrap="square" lIns="10160" tIns="10160" rIns="10160" bIns="10160" numCol="1" spcCol="1270" anchor="ctr" anchorCtr="0">
            <a:noAutofit/>
          </a:bodyPr>
          <a:lstStyle/>
          <a:p>
            <a:pPr lvl="0" indent="0" algn="ctr" defTabSz="355600">
              <a:lnSpc>
                <a:spcPct val="90000"/>
              </a:lnSpc>
              <a:spcBef>
                <a:spcPct val="0"/>
              </a:spcBef>
              <a:spcAft>
                <a:spcPct val="35000"/>
              </a:spcAft>
              <a:buNone/>
            </a:pPr>
            <a:r>
              <a:rPr lang="en-US" sz="1400" b="1" dirty="0">
                <a:solidFill>
                  <a:srgbClr val="FFFF00"/>
                </a:solidFill>
                <a:latin typeface="Arial" pitchFamily="34" charset="0"/>
                <a:cs typeface="Arial" pitchFamily="34" charset="0"/>
              </a:rPr>
              <a:t>Lightning Advisory System</a:t>
            </a:r>
          </a:p>
        </p:txBody>
      </p:sp>
      <p:sp>
        <p:nvSpPr>
          <p:cNvPr id="35" name="Hexagon 34">
            <a:extLst>
              <a:ext uri="{FF2B5EF4-FFF2-40B4-BE49-F238E27FC236}">
                <a16:creationId xmlns:a16="http://schemas.microsoft.com/office/drawing/2014/main" id="{22B8FB34-C351-4092-BDE6-81B437BF9053}"/>
              </a:ext>
            </a:extLst>
          </p:cNvPr>
          <p:cNvSpPr>
            <a:spLocks/>
          </p:cNvSpPr>
          <p:nvPr/>
        </p:nvSpPr>
        <p:spPr>
          <a:xfrm>
            <a:off x="4179194" y="4610902"/>
            <a:ext cx="397053" cy="342114"/>
          </a:xfrm>
          <a:prstGeom prst="hexagon">
            <a:avLst>
              <a:gd name="adj" fmla="val 28900"/>
              <a:gd name="vf" fmla="val 115470"/>
            </a:avLst>
          </a:prstGeom>
          <a:scene3d>
            <a:camera prst="orthographicFront"/>
            <a:lightRig rig="flat" dir="t"/>
          </a:scene3d>
          <a:sp3d z="-190500" extrusionH="12700" prstMaterial="plastic">
            <a:bevelT w="50800" h="50800"/>
          </a:sp3d>
        </p:spPr>
        <p:style>
          <a:lnRef idx="0">
            <a:schemeClr val="dk1">
              <a:hueOff val="0"/>
              <a:satOff val="0"/>
              <a:lumOff val="0"/>
              <a:alphaOff val="0"/>
            </a:schemeClr>
          </a:lnRef>
          <a:fillRef idx="3">
            <a:schemeClr val="accent2">
              <a:tint val="40000"/>
              <a:hueOff val="0"/>
              <a:satOff val="0"/>
              <a:lumOff val="0"/>
              <a:alphaOff val="0"/>
            </a:schemeClr>
          </a:fillRef>
          <a:effectRef idx="0">
            <a:schemeClr val="accent2">
              <a:tint val="40000"/>
              <a:hueOff val="0"/>
              <a:satOff val="0"/>
              <a:lumOff val="0"/>
              <a:alphaOff val="0"/>
            </a:schemeClr>
          </a:effectRef>
          <a:fontRef idx="minor">
            <a:schemeClr val="dk1">
              <a:hueOff val="0"/>
              <a:satOff val="0"/>
              <a:lumOff val="0"/>
              <a:alphaOff val="0"/>
            </a:schemeClr>
          </a:fontRef>
        </p:style>
      </p:sp>
      <p:grpSp>
        <p:nvGrpSpPr>
          <p:cNvPr id="39" name="Group 38">
            <a:extLst>
              <a:ext uri="{FF2B5EF4-FFF2-40B4-BE49-F238E27FC236}">
                <a16:creationId xmlns:a16="http://schemas.microsoft.com/office/drawing/2014/main" id="{D806F772-14B6-47D1-8D70-F42C7AE63394}"/>
              </a:ext>
            </a:extLst>
          </p:cNvPr>
          <p:cNvGrpSpPr>
            <a:grpSpLocks/>
          </p:cNvGrpSpPr>
          <p:nvPr/>
        </p:nvGrpSpPr>
        <p:grpSpPr>
          <a:xfrm>
            <a:off x="2038801" y="5344289"/>
            <a:ext cx="1688096" cy="1127847"/>
            <a:chOff x="1585521" y="618678"/>
            <a:chExt cx="862403" cy="746080"/>
          </a:xfrm>
          <a:solidFill>
            <a:schemeClr val="bg1">
              <a:lumMod val="50000"/>
            </a:schemeClr>
          </a:solidFill>
          <a:scene3d>
            <a:camera prst="orthographicFront"/>
            <a:lightRig rig="flat" dir="t"/>
          </a:scene3d>
        </p:grpSpPr>
        <p:sp>
          <p:nvSpPr>
            <p:cNvPr id="40" name="Hexagon 39">
              <a:extLst>
                <a:ext uri="{FF2B5EF4-FFF2-40B4-BE49-F238E27FC236}">
                  <a16:creationId xmlns:a16="http://schemas.microsoft.com/office/drawing/2014/main" id="{1A6C229D-E58D-4C05-BE86-161CDE044F41}"/>
                </a:ext>
              </a:extLst>
            </p:cNvPr>
            <p:cNvSpPr/>
            <p:nvPr/>
          </p:nvSpPr>
          <p:spPr>
            <a:xfrm>
              <a:off x="1585521" y="618678"/>
              <a:ext cx="862403" cy="746080"/>
            </a:xfrm>
            <a:prstGeom prst="hexagon">
              <a:avLst>
                <a:gd name="adj" fmla="val 28570"/>
                <a:gd name="vf" fmla="val 115470"/>
              </a:avLst>
            </a:prstGeom>
            <a:grpFill/>
            <a:sp3d prstMaterial="plastic">
              <a:bevelT w="120900" h="88900"/>
              <a:bevelB w="88900" h="31750" prst="angle"/>
            </a:sp3d>
          </p:spPr>
          <p:style>
            <a:lnRef idx="0">
              <a:schemeClr val="lt1">
                <a:hueOff val="0"/>
                <a:satOff val="0"/>
                <a:lumOff val="0"/>
                <a:alphaOff val="0"/>
              </a:schemeClr>
            </a:lnRef>
            <a:fillRef idx="3">
              <a:schemeClr val="accent3">
                <a:hueOff val="0"/>
                <a:satOff val="0"/>
                <a:lumOff val="0"/>
                <a:alphaOff val="0"/>
              </a:schemeClr>
            </a:fillRef>
            <a:effectRef idx="2">
              <a:schemeClr val="accent3">
                <a:hueOff val="0"/>
                <a:satOff val="0"/>
                <a:lumOff val="0"/>
                <a:alphaOff val="0"/>
              </a:schemeClr>
            </a:effectRef>
            <a:fontRef idx="minor">
              <a:schemeClr val="lt1"/>
            </a:fontRef>
          </p:style>
        </p:sp>
        <p:sp>
          <p:nvSpPr>
            <p:cNvPr id="41" name="Hexagon 10">
              <a:extLst>
                <a:ext uri="{FF2B5EF4-FFF2-40B4-BE49-F238E27FC236}">
                  <a16:creationId xmlns:a16="http://schemas.microsoft.com/office/drawing/2014/main" id="{A379F638-F4A1-41D1-9BB6-6C92636C9C78}"/>
                </a:ext>
              </a:extLst>
            </p:cNvPr>
            <p:cNvSpPr txBox="1"/>
            <p:nvPr/>
          </p:nvSpPr>
          <p:spPr>
            <a:xfrm>
              <a:off x="1710004" y="742319"/>
              <a:ext cx="576565" cy="498798"/>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10160" tIns="10160" rIns="10160" bIns="10160" numCol="1" spcCol="1270" anchor="ctr" anchorCtr="0">
              <a:noAutofit/>
            </a:bodyPr>
            <a:lstStyle/>
            <a:p>
              <a:pPr marL="0" lvl="0" indent="0" algn="ctr" defTabSz="355600">
                <a:lnSpc>
                  <a:spcPct val="90000"/>
                </a:lnSpc>
                <a:spcBef>
                  <a:spcPct val="0"/>
                </a:spcBef>
                <a:spcAft>
                  <a:spcPct val="35000"/>
                </a:spcAft>
                <a:buNone/>
              </a:pPr>
              <a:r>
                <a:rPr lang="en-US" sz="1400" b="1" dirty="0">
                  <a:solidFill>
                    <a:srgbClr val="FFFF00"/>
                  </a:solidFill>
                  <a:latin typeface="Arial" pitchFamily="34" charset="0"/>
                  <a:cs typeface="Arial" pitchFamily="34" charset="0"/>
                </a:rPr>
                <a:t>Earthquake &amp; Tsunami  Monitoring System</a:t>
              </a:r>
            </a:p>
          </p:txBody>
        </p:sp>
      </p:grpSp>
      <p:sp>
        <p:nvSpPr>
          <p:cNvPr id="43" name="Shape 48">
            <a:extLst>
              <a:ext uri="{FF2B5EF4-FFF2-40B4-BE49-F238E27FC236}">
                <a16:creationId xmlns:a16="http://schemas.microsoft.com/office/drawing/2014/main" id="{75863186-ABAE-4454-B16D-C91DEE5D8E06}"/>
              </a:ext>
            </a:extLst>
          </p:cNvPr>
          <p:cNvSpPr txBox="1">
            <a:spLocks/>
          </p:cNvSpPr>
          <p:nvPr/>
        </p:nvSpPr>
        <p:spPr>
          <a:xfrm>
            <a:off x="-83705" y="231128"/>
            <a:ext cx="11563927" cy="424436"/>
          </a:xfrm>
          <a:prstGeom prst="rect">
            <a:avLst/>
          </a:prstGeom>
        </p:spPr>
        <p:txBody>
          <a:bodyPr vert="horz" wrap="square" lIns="91425" tIns="91425" rIns="91425" bIns="91425" rtlCol="0" anchor="ctr" anchorCtr="0">
            <a:noAutofit/>
          </a:bodyPr>
          <a:lstStyle>
            <a:lvl1pPr algn="l" defTabSz="914400" rtl="0" eaLnBrk="1" latinLnBrk="0" hangingPunct="1">
              <a:lnSpc>
                <a:spcPct val="90000"/>
              </a:lnSpc>
              <a:spcBef>
                <a:spcPct val="0"/>
              </a:spcBef>
              <a:buNone/>
              <a:defRPr lang="en-IN" sz="4000" b="1" kern="1200">
                <a:solidFill>
                  <a:schemeClr val="accent1"/>
                </a:solidFill>
                <a:latin typeface="+mj-lt"/>
                <a:ea typeface="+mj-ea"/>
                <a:cs typeface="Calibri Light" panose="020F0302020204030204" pitchFamily="34" charset="0"/>
              </a:defRPr>
            </a:lvl1pPr>
          </a:lstStyle>
          <a:p>
            <a:pPr algn="ctr"/>
            <a:endParaRPr lang="en-US" sz="2400" dirty="0">
              <a:solidFill>
                <a:srgbClr val="00B0F0"/>
              </a:solidFill>
              <a:latin typeface="Arial" pitchFamily="34" charset="0"/>
              <a:cs typeface="Arial" pitchFamily="34" charset="0"/>
            </a:endParaRPr>
          </a:p>
          <a:p>
            <a:pPr algn="ctr"/>
            <a:r>
              <a:rPr lang="en-US" sz="2800" dirty="0">
                <a:solidFill>
                  <a:srgbClr val="002060"/>
                </a:solidFill>
                <a:cs typeface="Arial" pitchFamily="34" charset="0"/>
              </a:rPr>
              <a:t>SATARK</a:t>
            </a:r>
          </a:p>
          <a:p>
            <a:pPr algn="ctr"/>
            <a:r>
              <a:rPr lang="en-IN" sz="2000" dirty="0">
                <a:solidFill>
                  <a:srgbClr val="002060"/>
                </a:solidFill>
              </a:rPr>
              <a:t> </a:t>
            </a:r>
            <a:r>
              <a:rPr lang="en-IN" sz="2000" dirty="0">
                <a:solidFill>
                  <a:srgbClr val="002060"/>
                </a:solidFill>
                <a:cs typeface="Calibri" pitchFamily="34" charset="0"/>
              </a:rPr>
              <a:t>(System for Assessing, Alerting &amp; Tracking Disaster Risk Information based on Dynamic Risk Knowledge )</a:t>
            </a:r>
            <a:br>
              <a:rPr lang="en-US" sz="2000" dirty="0">
                <a:solidFill>
                  <a:srgbClr val="002060"/>
                </a:solidFill>
                <a:cs typeface="Calibri" pitchFamily="34" charset="0"/>
              </a:rPr>
            </a:br>
            <a:endParaRPr lang="en-US" sz="2000" dirty="0">
              <a:solidFill>
                <a:srgbClr val="002060"/>
              </a:solidFill>
              <a:cs typeface="Calibri" pitchFamily="34" charset="0"/>
            </a:endParaRPr>
          </a:p>
        </p:txBody>
      </p:sp>
      <p:grpSp>
        <p:nvGrpSpPr>
          <p:cNvPr id="56" name="Group 55">
            <a:extLst>
              <a:ext uri="{FF2B5EF4-FFF2-40B4-BE49-F238E27FC236}">
                <a16:creationId xmlns:a16="http://schemas.microsoft.com/office/drawing/2014/main" id="{FACA9474-24A2-5F40-AB15-2F9D240113B0}"/>
              </a:ext>
            </a:extLst>
          </p:cNvPr>
          <p:cNvGrpSpPr/>
          <p:nvPr/>
        </p:nvGrpSpPr>
        <p:grpSpPr>
          <a:xfrm>
            <a:off x="5225654" y="816211"/>
            <a:ext cx="6905782" cy="5491373"/>
            <a:chOff x="5225654" y="816211"/>
            <a:chExt cx="6905782" cy="5491373"/>
          </a:xfrm>
        </p:grpSpPr>
        <p:sp>
          <p:nvSpPr>
            <p:cNvPr id="47" name="Rectangle: Rounded Corners 19"/>
            <p:cNvSpPr/>
            <p:nvPr/>
          </p:nvSpPr>
          <p:spPr>
            <a:xfrm>
              <a:off x="6542721" y="816211"/>
              <a:ext cx="5492211" cy="1353402"/>
            </a:xfrm>
            <a:prstGeom prst="roundRect">
              <a:avLst>
                <a:gd name="adj" fmla="val 50000"/>
              </a:avLst>
            </a:prstGeom>
            <a:ln/>
          </p:spPr>
          <p:style>
            <a:lnRef idx="2">
              <a:schemeClr val="dk1"/>
            </a:lnRef>
            <a:fillRef idx="1">
              <a:schemeClr val="lt1"/>
            </a:fillRef>
            <a:effectRef idx="0">
              <a:schemeClr val="dk1"/>
            </a:effectRef>
            <a:fontRef idx="minor">
              <a:schemeClr val="dk1"/>
            </a:fontRef>
          </p:style>
          <p:txBody>
            <a:bodyPr rtlCol="0" anchor="ctr"/>
            <a:lstStyle/>
            <a:p>
              <a:pPr lvl="0" algn="just"/>
              <a:r>
                <a:rPr lang="en-IN" sz="1400" dirty="0">
                  <a:solidFill>
                    <a:srgbClr val="002060"/>
                  </a:solidFill>
                </a:rPr>
                <a:t>In collaboration with Regional Integrated Multi hazard Early warning System for Africa and Asia (RIMES).</a:t>
              </a:r>
              <a:r>
                <a:rPr lang="en-US" sz="1400" dirty="0">
                  <a:solidFill>
                    <a:srgbClr val="002060"/>
                  </a:solidFill>
                </a:rPr>
                <a:t>"SATARK” a one-stop risk management portal, has been developed </a:t>
              </a:r>
              <a:r>
                <a:rPr lang="en-IN" sz="1400" dirty="0">
                  <a:solidFill>
                    <a:srgbClr val="002060"/>
                  </a:solidFill>
                </a:rPr>
                <a:t>using cutting edge technologies to provide actionable early warning information for improved disaster management.</a:t>
              </a:r>
            </a:p>
          </p:txBody>
        </p:sp>
        <p:sp>
          <p:nvSpPr>
            <p:cNvPr id="48" name="Rectangle: Rounded Corners 19"/>
            <p:cNvSpPr/>
            <p:nvPr/>
          </p:nvSpPr>
          <p:spPr>
            <a:xfrm>
              <a:off x="7038439" y="2510302"/>
              <a:ext cx="5092997" cy="1168962"/>
            </a:xfrm>
            <a:prstGeom prst="roundRect">
              <a:avLst>
                <a:gd name="adj" fmla="val 50000"/>
              </a:avLst>
            </a:prstGeom>
            <a:ln/>
          </p:spPr>
          <p:style>
            <a:lnRef idx="2">
              <a:schemeClr val="dk1"/>
            </a:lnRef>
            <a:fillRef idx="1">
              <a:schemeClr val="lt1"/>
            </a:fillRef>
            <a:effectRef idx="0">
              <a:schemeClr val="dk1"/>
            </a:effectRef>
            <a:fontRef idx="minor">
              <a:schemeClr val="dk1"/>
            </a:fontRef>
          </p:style>
          <p:txBody>
            <a:bodyPr rtlCol="0" anchor="ctr"/>
            <a:lstStyle/>
            <a:p>
              <a:pPr algn="just"/>
              <a:r>
                <a:rPr lang="en-US" sz="1400" dirty="0">
                  <a:solidFill>
                    <a:srgbClr val="002060"/>
                  </a:solidFill>
                </a:rPr>
                <a:t>The system translates weather forecast products into user-friendly actionable advisories, based on thresholds drawn from historical patterns, to ensure effective preparedness in place to minimize the risk. </a:t>
              </a:r>
            </a:p>
          </p:txBody>
        </p:sp>
        <p:sp>
          <p:nvSpPr>
            <p:cNvPr id="49" name="Rectangle: Rounded Corners 19"/>
            <p:cNvSpPr/>
            <p:nvPr/>
          </p:nvSpPr>
          <p:spPr>
            <a:xfrm>
              <a:off x="6938672" y="4010149"/>
              <a:ext cx="5022955" cy="992026"/>
            </a:xfrm>
            <a:prstGeom prst="roundRect">
              <a:avLst>
                <a:gd name="adj" fmla="val 50000"/>
              </a:avLst>
            </a:prstGeom>
            <a:ln/>
          </p:spPr>
          <p:style>
            <a:lnRef idx="2">
              <a:schemeClr val="dk1"/>
            </a:lnRef>
            <a:fillRef idx="1">
              <a:schemeClr val="lt1"/>
            </a:fillRef>
            <a:effectRef idx="0">
              <a:schemeClr val="dk1"/>
            </a:effectRef>
            <a:fontRef idx="minor">
              <a:schemeClr val="dk1"/>
            </a:fontRef>
          </p:style>
          <p:txBody>
            <a:bodyPr rtlCol="0" anchor="ctr"/>
            <a:lstStyle/>
            <a:p>
              <a:pPr algn="just">
                <a:buFont typeface="Wingdings" pitchFamily="2" charset="2"/>
                <a:buChar char="Ø"/>
              </a:pPr>
              <a:r>
                <a:rPr lang="en-US" sz="1400" dirty="0">
                  <a:solidFill>
                    <a:srgbClr val="002060"/>
                  </a:solidFill>
                </a:rPr>
                <a:t>It offers impact-based forecasting, which drives actions to save lives, protect property, and livelihoods.</a:t>
              </a:r>
            </a:p>
          </p:txBody>
        </p:sp>
        <p:sp>
          <p:nvSpPr>
            <p:cNvPr id="50" name="Rectangle: Rounded Corners 19"/>
            <p:cNvSpPr/>
            <p:nvPr/>
          </p:nvSpPr>
          <p:spPr>
            <a:xfrm>
              <a:off x="6857156" y="5278463"/>
              <a:ext cx="5253328" cy="1029121"/>
            </a:xfrm>
            <a:prstGeom prst="roundRect">
              <a:avLst>
                <a:gd name="adj" fmla="val 50000"/>
              </a:avLst>
            </a:prstGeom>
            <a:ln/>
          </p:spPr>
          <p:style>
            <a:lnRef idx="2">
              <a:schemeClr val="dk1"/>
            </a:lnRef>
            <a:fillRef idx="1">
              <a:schemeClr val="lt1"/>
            </a:fillRef>
            <a:effectRef idx="0">
              <a:schemeClr val="dk1"/>
            </a:effectRef>
            <a:fontRef idx="minor">
              <a:schemeClr val="dk1"/>
            </a:fontRef>
          </p:style>
          <p:txBody>
            <a:bodyPr rtlCol="0" anchor="ctr"/>
            <a:lstStyle/>
            <a:p>
              <a:pPr lvl="0" algn="just">
                <a:buFont typeface="Wingdings" pitchFamily="2" charset="2"/>
                <a:buChar char="Ø"/>
              </a:pPr>
              <a:r>
                <a:rPr lang="en-US" sz="1400" dirty="0">
                  <a:solidFill>
                    <a:srgbClr val="002060"/>
                  </a:solidFill>
                </a:rPr>
                <a:t>SATARK is a web/smart-phone based Decision Support System that aids in provision of timely early warning information for different hazards. The mobile application is available in both </a:t>
              </a:r>
              <a:r>
                <a:rPr lang="en-US" sz="1400" dirty="0" err="1">
                  <a:solidFill>
                    <a:srgbClr val="002060"/>
                  </a:solidFill>
                </a:rPr>
                <a:t>Odia</a:t>
              </a:r>
              <a:r>
                <a:rPr lang="en-US" sz="1400" dirty="0">
                  <a:solidFill>
                    <a:srgbClr val="002060"/>
                  </a:solidFill>
                </a:rPr>
                <a:t> (regional language) and English languages.</a:t>
              </a:r>
            </a:p>
          </p:txBody>
        </p:sp>
        <p:grpSp>
          <p:nvGrpSpPr>
            <p:cNvPr id="53" name="Group 52">
              <a:extLst>
                <a:ext uri="{FF2B5EF4-FFF2-40B4-BE49-F238E27FC236}">
                  <a16:creationId xmlns:a16="http://schemas.microsoft.com/office/drawing/2014/main" id="{AB292DBC-7FD2-EB47-8FF8-2A64BE6C3326}"/>
                </a:ext>
              </a:extLst>
            </p:cNvPr>
            <p:cNvGrpSpPr/>
            <p:nvPr/>
          </p:nvGrpSpPr>
          <p:grpSpPr>
            <a:xfrm>
              <a:off x="5225654" y="1492912"/>
              <a:ext cx="1799836" cy="4300111"/>
              <a:chOff x="5225654" y="1492912"/>
              <a:chExt cx="1799836" cy="4300111"/>
            </a:xfrm>
          </p:grpSpPr>
          <p:cxnSp>
            <p:nvCxnSpPr>
              <p:cNvPr id="54" name="Elbow Connector 53"/>
              <p:cNvCxnSpPr>
                <a:cxnSpLocks/>
              </p:cNvCxnSpPr>
              <p:nvPr/>
            </p:nvCxnSpPr>
            <p:spPr>
              <a:xfrm flipV="1">
                <a:off x="5225654" y="3088784"/>
                <a:ext cx="1799836" cy="590480"/>
              </a:xfrm>
              <a:prstGeom prst="bentConnector3">
                <a:avLst/>
              </a:prstGeom>
              <a:ln>
                <a:solidFill>
                  <a:srgbClr val="002060"/>
                </a:solidFill>
                <a:tailEnd type="arrow"/>
              </a:ln>
            </p:spPr>
            <p:style>
              <a:lnRef idx="1">
                <a:schemeClr val="accent1"/>
              </a:lnRef>
              <a:fillRef idx="0">
                <a:schemeClr val="accent1"/>
              </a:fillRef>
              <a:effectRef idx="0">
                <a:schemeClr val="accent1"/>
              </a:effectRef>
              <a:fontRef idx="minor">
                <a:schemeClr val="tx1"/>
              </a:fontRef>
            </p:style>
          </p:cxnSp>
          <p:cxnSp>
            <p:nvCxnSpPr>
              <p:cNvPr id="55" name="Elbow Connector 54"/>
              <p:cNvCxnSpPr>
                <a:cxnSpLocks/>
                <a:endCxn id="47" idx="1"/>
              </p:cNvCxnSpPr>
              <p:nvPr/>
            </p:nvCxnSpPr>
            <p:spPr>
              <a:xfrm rot="5400000" flipH="1" flipV="1">
                <a:off x="5252839" y="2357645"/>
                <a:ext cx="2154615" cy="425150"/>
              </a:xfrm>
              <a:prstGeom prst="bentConnector2">
                <a:avLst/>
              </a:prstGeom>
              <a:ln>
                <a:solidFill>
                  <a:srgbClr val="002060"/>
                </a:solidFill>
                <a:tailEnd type="arrow"/>
              </a:ln>
            </p:spPr>
            <p:style>
              <a:lnRef idx="1">
                <a:schemeClr val="accent1"/>
              </a:lnRef>
              <a:fillRef idx="0">
                <a:schemeClr val="accent1"/>
              </a:fillRef>
              <a:effectRef idx="0">
                <a:schemeClr val="accent1"/>
              </a:effectRef>
              <a:fontRef idx="minor">
                <a:schemeClr val="tx1"/>
              </a:fontRef>
            </p:style>
          </p:cxnSp>
          <p:cxnSp>
            <p:nvCxnSpPr>
              <p:cNvPr id="58" name="Elbow Connector 57"/>
              <p:cNvCxnSpPr>
                <a:cxnSpLocks/>
                <a:stCxn id="26" idx="0"/>
                <a:endCxn id="49" idx="1"/>
              </p:cNvCxnSpPr>
              <p:nvPr/>
            </p:nvCxnSpPr>
            <p:spPr>
              <a:xfrm>
                <a:off x="5238629" y="3681415"/>
                <a:ext cx="1700043" cy="824747"/>
              </a:xfrm>
              <a:prstGeom prst="bentConnector3">
                <a:avLst>
                  <a:gd name="adj1" fmla="val 86049"/>
                </a:avLst>
              </a:prstGeom>
              <a:ln>
                <a:solidFill>
                  <a:srgbClr val="002060"/>
                </a:solidFill>
                <a:tailEnd type="arrow"/>
              </a:ln>
            </p:spPr>
            <p:style>
              <a:lnRef idx="1">
                <a:schemeClr val="accent1"/>
              </a:lnRef>
              <a:fillRef idx="0">
                <a:schemeClr val="accent1"/>
              </a:fillRef>
              <a:effectRef idx="0">
                <a:schemeClr val="accent1"/>
              </a:effectRef>
              <a:fontRef idx="minor">
                <a:schemeClr val="tx1"/>
              </a:fontRef>
            </p:style>
          </p:cxnSp>
          <p:cxnSp>
            <p:nvCxnSpPr>
              <p:cNvPr id="77" name="Elbow Connector 76"/>
              <p:cNvCxnSpPr>
                <a:cxnSpLocks/>
                <a:endCxn id="50" idx="1"/>
              </p:cNvCxnSpPr>
              <p:nvPr/>
            </p:nvCxnSpPr>
            <p:spPr>
              <a:xfrm rot="16200000" flipH="1">
                <a:off x="5782251" y="4718118"/>
                <a:ext cx="1989745" cy="160066"/>
              </a:xfrm>
              <a:prstGeom prst="bentConnector2">
                <a:avLst/>
              </a:prstGeom>
              <a:ln>
                <a:solidFill>
                  <a:srgbClr val="002060"/>
                </a:solidFill>
                <a:tailEnd type="arrow"/>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40243659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hape 48">
            <a:extLst>
              <a:ext uri="{FF2B5EF4-FFF2-40B4-BE49-F238E27FC236}">
                <a16:creationId xmlns:a16="http://schemas.microsoft.com/office/drawing/2014/main" id="{75863186-ABAE-4454-B16D-C91DEE5D8E06}"/>
              </a:ext>
            </a:extLst>
          </p:cNvPr>
          <p:cNvSpPr txBox="1">
            <a:spLocks/>
          </p:cNvSpPr>
          <p:nvPr/>
        </p:nvSpPr>
        <p:spPr>
          <a:xfrm>
            <a:off x="175093" y="171187"/>
            <a:ext cx="12552079" cy="522675"/>
          </a:xfrm>
          <a:prstGeom prst="rect">
            <a:avLst/>
          </a:prstGeom>
        </p:spPr>
        <p:txBody>
          <a:bodyPr vert="horz" wrap="square" lIns="91425" tIns="91425" rIns="91425" bIns="91425" rtlCol="0" anchor="ctr" anchorCtr="0">
            <a:noAutofit/>
          </a:bodyPr>
          <a:lstStyle>
            <a:lvl1pPr algn="l" defTabSz="914400" rtl="0" eaLnBrk="1" latinLnBrk="0" hangingPunct="1">
              <a:lnSpc>
                <a:spcPct val="90000"/>
              </a:lnSpc>
              <a:spcBef>
                <a:spcPct val="0"/>
              </a:spcBef>
              <a:buNone/>
              <a:defRPr lang="en-IN" sz="4000" b="1" kern="1200">
                <a:solidFill>
                  <a:schemeClr val="accent1"/>
                </a:solidFill>
                <a:latin typeface="+mj-lt"/>
                <a:ea typeface="+mj-ea"/>
                <a:cs typeface="Calibri Light" panose="020F0302020204030204" pitchFamily="34" charset="0"/>
              </a:defRPr>
            </a:lvl1pPr>
          </a:lstStyle>
          <a:p>
            <a:pPr algn="ctr"/>
            <a:endParaRPr lang="en-US" sz="2400" dirty="0">
              <a:solidFill>
                <a:srgbClr val="00B0F0"/>
              </a:solidFill>
              <a:latin typeface="Arial" pitchFamily="34" charset="0"/>
              <a:cs typeface="Arial" pitchFamily="34" charset="0"/>
            </a:endParaRPr>
          </a:p>
          <a:p>
            <a:endParaRPr lang="en-US" sz="2800" dirty="0">
              <a:solidFill>
                <a:srgbClr val="002060"/>
              </a:solidFill>
              <a:cs typeface="Arial" pitchFamily="34" charset="0"/>
            </a:endParaRPr>
          </a:p>
          <a:p>
            <a:r>
              <a:rPr lang="en-US" sz="2400" dirty="0">
                <a:solidFill>
                  <a:srgbClr val="002060"/>
                </a:solidFill>
                <a:cs typeface="Arial" pitchFamily="34" charset="0"/>
              </a:rPr>
              <a:t>SATARK:  Framework for Impact based forecast and Warning service</a:t>
            </a:r>
          </a:p>
          <a:p>
            <a:pPr algn="ctr"/>
            <a:br>
              <a:rPr lang="en-US" sz="2400" dirty="0">
                <a:solidFill>
                  <a:srgbClr val="002060"/>
                </a:solidFill>
                <a:cs typeface="Calibri" pitchFamily="34" charset="0"/>
              </a:rPr>
            </a:br>
            <a:endParaRPr lang="en-US" sz="2400" dirty="0">
              <a:solidFill>
                <a:srgbClr val="002060"/>
              </a:solidFill>
              <a:cs typeface="Calibri" pitchFamily="34" charset="0"/>
            </a:endParaRPr>
          </a:p>
        </p:txBody>
      </p:sp>
      <p:sp>
        <p:nvSpPr>
          <p:cNvPr id="10" name="TextBox 9"/>
          <p:cNvSpPr txBox="1"/>
          <p:nvPr/>
        </p:nvSpPr>
        <p:spPr>
          <a:xfrm>
            <a:off x="3491586" y="856313"/>
            <a:ext cx="2910080" cy="552893"/>
          </a:xfrm>
          <a:prstGeom prst="rect">
            <a:avLst/>
          </a:prstGeom>
          <a:solidFill>
            <a:srgbClr val="00B050"/>
          </a:solidFill>
          <a:scene3d>
            <a:camera prst="orthographicFront"/>
            <a:lightRig rig="flat" dir="t"/>
          </a:scene3d>
          <a:sp3d/>
        </p:spPr>
        <p:style>
          <a:lnRef idx="0">
            <a:scrgbClr r="0" g="0" b="0"/>
          </a:lnRef>
          <a:fillRef idx="0">
            <a:scrgbClr r="0" g="0" b="0"/>
          </a:fillRef>
          <a:effectRef idx="0">
            <a:scrgbClr r="0" g="0" b="0"/>
          </a:effectRef>
          <a:fontRef idx="minor">
            <a:schemeClr val="lt1"/>
          </a:fontRef>
        </p:style>
        <p:txBody>
          <a:bodyPr spcFirstLastPara="0" vert="horz" wrap="square" lIns="10160" tIns="10160" rIns="10160" bIns="10160" numCol="1" spcCol="1270" rtlCol="0" anchor="ctr" anchorCtr="0">
            <a:noAutofit/>
          </a:bodyPr>
          <a:lstStyle/>
          <a:p>
            <a:pPr indent="0" algn="ctr" defTabSz="355600">
              <a:lnSpc>
                <a:spcPct val="90000"/>
              </a:lnSpc>
              <a:spcBef>
                <a:spcPct val="0"/>
              </a:spcBef>
              <a:spcAft>
                <a:spcPct val="35000"/>
              </a:spcAft>
              <a:buNone/>
            </a:pPr>
            <a:r>
              <a:rPr lang="en-US" sz="1400" b="1" dirty="0">
                <a:solidFill>
                  <a:schemeClr val="bg1"/>
                </a:solidFill>
                <a:latin typeface="Arial" pitchFamily="34" charset="0"/>
                <a:cs typeface="Arial" pitchFamily="34" charset="0"/>
              </a:rPr>
              <a:t>Build Partnerships and Collaborations</a:t>
            </a:r>
          </a:p>
        </p:txBody>
      </p:sp>
      <p:grpSp>
        <p:nvGrpSpPr>
          <p:cNvPr id="23" name="Group 22"/>
          <p:cNvGrpSpPr/>
          <p:nvPr/>
        </p:nvGrpSpPr>
        <p:grpSpPr>
          <a:xfrm>
            <a:off x="1030630" y="4004593"/>
            <a:ext cx="4541138" cy="449353"/>
            <a:chOff x="1541721" y="1892596"/>
            <a:chExt cx="1711842" cy="882502"/>
          </a:xfrm>
        </p:grpSpPr>
        <p:sp>
          <p:nvSpPr>
            <p:cNvPr id="24" name="Rectangle 23"/>
            <p:cNvSpPr/>
            <p:nvPr/>
          </p:nvSpPr>
          <p:spPr>
            <a:xfrm>
              <a:off x="1541721" y="1892596"/>
              <a:ext cx="1711842" cy="88250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p:cNvSpPr txBox="1"/>
            <p:nvPr/>
          </p:nvSpPr>
          <p:spPr>
            <a:xfrm>
              <a:off x="1541721" y="1892596"/>
              <a:ext cx="1711842" cy="882502"/>
            </a:xfrm>
            <a:prstGeom prst="rect">
              <a:avLst/>
            </a:prstGeom>
            <a:solidFill>
              <a:srgbClr val="C00000"/>
            </a:solidFill>
            <a:scene3d>
              <a:camera prst="orthographicFront"/>
              <a:lightRig rig="flat" dir="t"/>
            </a:scene3d>
            <a:sp3d/>
          </p:spPr>
          <p:style>
            <a:lnRef idx="0">
              <a:scrgbClr r="0" g="0" b="0"/>
            </a:lnRef>
            <a:fillRef idx="0">
              <a:scrgbClr r="0" g="0" b="0"/>
            </a:fillRef>
            <a:effectRef idx="0">
              <a:scrgbClr r="0" g="0" b="0"/>
            </a:effectRef>
            <a:fontRef idx="minor">
              <a:schemeClr val="lt1"/>
            </a:fontRef>
          </p:style>
          <p:txBody>
            <a:bodyPr spcFirstLastPara="0" vert="horz" wrap="square" lIns="10160" tIns="10160" rIns="10160" bIns="10160" numCol="1" spcCol="1270" rtlCol="0" anchor="ctr" anchorCtr="0">
              <a:noAutofit/>
            </a:bodyPr>
            <a:lstStyle/>
            <a:p>
              <a:pPr indent="0" algn="ctr" defTabSz="355600">
                <a:lnSpc>
                  <a:spcPct val="90000"/>
                </a:lnSpc>
                <a:spcBef>
                  <a:spcPct val="0"/>
                </a:spcBef>
                <a:spcAft>
                  <a:spcPct val="35000"/>
                </a:spcAft>
                <a:buNone/>
              </a:pPr>
              <a:r>
                <a:rPr lang="en-US" sz="1400" b="1" dirty="0">
                  <a:solidFill>
                    <a:schemeClr val="bg1"/>
                  </a:solidFill>
                  <a:latin typeface="Arial" pitchFamily="34" charset="0"/>
                  <a:cs typeface="Arial" pitchFamily="34" charset="0"/>
                </a:rPr>
                <a:t>Assess Risk (Hazard x Vulnerability x Exposure) and potential impact</a:t>
              </a:r>
            </a:p>
          </p:txBody>
        </p:sp>
      </p:grpSp>
      <p:sp>
        <p:nvSpPr>
          <p:cNvPr id="27" name="TextBox 26"/>
          <p:cNvSpPr txBox="1"/>
          <p:nvPr/>
        </p:nvSpPr>
        <p:spPr>
          <a:xfrm>
            <a:off x="175093" y="856227"/>
            <a:ext cx="2952307" cy="545804"/>
          </a:xfrm>
          <a:prstGeom prst="rect">
            <a:avLst/>
          </a:prstGeom>
          <a:solidFill>
            <a:srgbClr val="00B050"/>
          </a:solidFill>
          <a:scene3d>
            <a:camera prst="orthographicFront"/>
            <a:lightRig rig="flat" dir="t"/>
          </a:scene3d>
          <a:sp3d/>
        </p:spPr>
        <p:style>
          <a:lnRef idx="0">
            <a:scrgbClr r="0" g="0" b="0"/>
          </a:lnRef>
          <a:fillRef idx="0">
            <a:scrgbClr r="0" g="0" b="0"/>
          </a:fillRef>
          <a:effectRef idx="0">
            <a:scrgbClr r="0" g="0" b="0"/>
          </a:effectRef>
          <a:fontRef idx="minor">
            <a:schemeClr val="lt1"/>
          </a:fontRef>
        </p:style>
        <p:txBody>
          <a:bodyPr spcFirstLastPara="0" vert="horz" wrap="square" lIns="10160" tIns="10160" rIns="10160" bIns="10160" numCol="1" spcCol="1270" rtlCol="0" anchor="ctr" anchorCtr="0">
            <a:noAutofit/>
          </a:bodyPr>
          <a:lstStyle/>
          <a:p>
            <a:pPr indent="0" algn="ctr" defTabSz="355600">
              <a:lnSpc>
                <a:spcPct val="90000"/>
              </a:lnSpc>
              <a:spcBef>
                <a:spcPct val="0"/>
              </a:spcBef>
              <a:spcAft>
                <a:spcPct val="35000"/>
              </a:spcAft>
              <a:buNone/>
            </a:pPr>
            <a:r>
              <a:rPr lang="en-US" sz="1400" b="1" dirty="0">
                <a:solidFill>
                  <a:schemeClr val="bg1"/>
                </a:solidFill>
                <a:latin typeface="Arial" pitchFamily="34" charset="0"/>
                <a:cs typeface="Arial" pitchFamily="34" charset="0"/>
              </a:rPr>
              <a:t>Understand Warning Needs for Early Actions</a:t>
            </a:r>
          </a:p>
        </p:txBody>
      </p:sp>
      <p:sp>
        <p:nvSpPr>
          <p:cNvPr id="28" name="TextBox 27"/>
          <p:cNvSpPr txBox="1"/>
          <p:nvPr/>
        </p:nvSpPr>
        <p:spPr>
          <a:xfrm>
            <a:off x="1577238" y="2637252"/>
            <a:ext cx="3447924" cy="468635"/>
          </a:xfrm>
          <a:prstGeom prst="rect">
            <a:avLst/>
          </a:prstGeom>
          <a:solidFill>
            <a:srgbClr val="C00000"/>
          </a:solidFill>
          <a:scene3d>
            <a:camera prst="orthographicFront"/>
            <a:lightRig rig="flat" dir="t"/>
          </a:scene3d>
          <a:sp3d/>
        </p:spPr>
        <p:style>
          <a:lnRef idx="0">
            <a:scrgbClr r="0" g="0" b="0"/>
          </a:lnRef>
          <a:fillRef idx="0">
            <a:scrgbClr r="0" g="0" b="0"/>
          </a:fillRef>
          <a:effectRef idx="0">
            <a:scrgbClr r="0" g="0" b="0"/>
          </a:effectRef>
          <a:fontRef idx="minor">
            <a:schemeClr val="lt1"/>
          </a:fontRef>
        </p:style>
        <p:txBody>
          <a:bodyPr spcFirstLastPara="0" vert="horz" wrap="square" lIns="10160" tIns="10160" rIns="10160" bIns="10160" numCol="1" spcCol="1270" rtlCol="0" anchor="ctr" anchorCtr="0">
            <a:noAutofit/>
          </a:bodyPr>
          <a:lstStyle/>
          <a:p>
            <a:pPr indent="0" algn="ctr" defTabSz="355600">
              <a:lnSpc>
                <a:spcPct val="90000"/>
              </a:lnSpc>
              <a:spcBef>
                <a:spcPct val="0"/>
              </a:spcBef>
              <a:spcAft>
                <a:spcPct val="35000"/>
              </a:spcAft>
              <a:buNone/>
            </a:pPr>
            <a:r>
              <a:rPr lang="en-US" sz="1400" b="1" dirty="0" err="1">
                <a:solidFill>
                  <a:schemeClr val="bg1"/>
                </a:solidFill>
                <a:latin typeface="Arial" pitchFamily="34" charset="0"/>
                <a:cs typeface="Arial" pitchFamily="34" charset="0"/>
              </a:rPr>
              <a:t>Analyse</a:t>
            </a:r>
            <a:r>
              <a:rPr lang="en-US" sz="1400" b="1" dirty="0">
                <a:solidFill>
                  <a:schemeClr val="bg1"/>
                </a:solidFill>
                <a:latin typeface="Arial" pitchFamily="34" charset="0"/>
                <a:cs typeface="Arial" pitchFamily="34" charset="0"/>
              </a:rPr>
              <a:t>/Compute Hazard Intensity (extremes)</a:t>
            </a:r>
          </a:p>
        </p:txBody>
      </p:sp>
      <p:sp>
        <p:nvSpPr>
          <p:cNvPr id="32" name="TextBox 31"/>
          <p:cNvSpPr txBox="1"/>
          <p:nvPr/>
        </p:nvSpPr>
        <p:spPr>
          <a:xfrm>
            <a:off x="1577238" y="1865054"/>
            <a:ext cx="3447923" cy="468635"/>
          </a:xfrm>
          <a:prstGeom prst="rect">
            <a:avLst/>
          </a:prstGeom>
          <a:solidFill>
            <a:srgbClr val="C00000"/>
          </a:solidFill>
          <a:scene3d>
            <a:camera prst="orthographicFront"/>
            <a:lightRig rig="flat" dir="t"/>
          </a:scene3d>
          <a:sp3d/>
        </p:spPr>
        <p:style>
          <a:lnRef idx="0">
            <a:scrgbClr r="0" g="0" b="0"/>
          </a:lnRef>
          <a:fillRef idx="0">
            <a:scrgbClr r="0" g="0" b="0"/>
          </a:fillRef>
          <a:effectRef idx="0">
            <a:scrgbClr r="0" g="0" b="0"/>
          </a:effectRef>
          <a:fontRef idx="minor">
            <a:schemeClr val="lt1"/>
          </a:fontRef>
        </p:style>
        <p:txBody>
          <a:bodyPr spcFirstLastPara="0" vert="horz" wrap="square" lIns="10160" tIns="10160" rIns="10160" bIns="10160" numCol="1" spcCol="1270" rtlCol="0" anchor="ctr" anchorCtr="0">
            <a:noAutofit/>
          </a:bodyPr>
          <a:lstStyle/>
          <a:p>
            <a:pPr indent="0" algn="ctr" defTabSz="355600">
              <a:lnSpc>
                <a:spcPct val="90000"/>
              </a:lnSpc>
              <a:spcBef>
                <a:spcPct val="0"/>
              </a:spcBef>
              <a:spcAft>
                <a:spcPct val="35000"/>
              </a:spcAft>
              <a:buNone/>
            </a:pPr>
            <a:r>
              <a:rPr lang="en-US" sz="1400" b="1" dirty="0">
                <a:solidFill>
                  <a:schemeClr val="bg1"/>
                </a:solidFill>
                <a:latin typeface="Arial" pitchFamily="34" charset="0"/>
                <a:cs typeface="Arial" pitchFamily="34" charset="0"/>
              </a:rPr>
              <a:t>Access Forecast Products</a:t>
            </a:r>
          </a:p>
        </p:txBody>
      </p:sp>
      <p:sp>
        <p:nvSpPr>
          <p:cNvPr id="37" name="Rectangle: Rounded Corners 19"/>
          <p:cNvSpPr/>
          <p:nvPr/>
        </p:nvSpPr>
        <p:spPr>
          <a:xfrm>
            <a:off x="6699789" y="3668452"/>
            <a:ext cx="5423955" cy="1121637"/>
          </a:xfrm>
          <a:prstGeom prst="roundRect">
            <a:avLst>
              <a:gd name="adj" fmla="val 50000"/>
            </a:avLst>
          </a:prstGeom>
          <a:ln>
            <a:headEnd type="none" w="med" len="med"/>
            <a:tailEnd type="none" w="med" len="med"/>
          </a:ln>
        </p:spPr>
        <p:style>
          <a:lnRef idx="2">
            <a:schemeClr val="accent4"/>
          </a:lnRef>
          <a:fillRef idx="1">
            <a:schemeClr val="lt1"/>
          </a:fillRef>
          <a:effectRef idx="0">
            <a:schemeClr val="accent4"/>
          </a:effectRef>
          <a:fontRef idx="minor">
            <a:schemeClr val="dk1"/>
          </a:fontRef>
        </p:style>
        <p:txBody>
          <a:bodyPr rtlCol="0" anchor="ctr"/>
          <a:lstStyle/>
          <a:p>
            <a:pPr lvl="0"/>
            <a:r>
              <a:rPr lang="en-US" sz="1400" dirty="0">
                <a:solidFill>
                  <a:schemeClr val="tx1"/>
                </a:solidFill>
              </a:rPr>
              <a:t>SATARK assesses the impacts of the forecasted climate and weather phenomenon and generates the warnings based on the level and severity of impacts using defined thresholds</a:t>
            </a:r>
          </a:p>
        </p:txBody>
      </p:sp>
      <p:sp>
        <p:nvSpPr>
          <p:cNvPr id="38" name="Rectangle: Rounded Corners 19"/>
          <p:cNvSpPr/>
          <p:nvPr/>
        </p:nvSpPr>
        <p:spPr>
          <a:xfrm>
            <a:off x="6677037" y="2124552"/>
            <a:ext cx="5446707" cy="1240048"/>
          </a:xfrm>
          <a:prstGeom prst="roundRect">
            <a:avLst>
              <a:gd name="adj" fmla="val 50000"/>
            </a:avLst>
          </a:prstGeom>
          <a:ln>
            <a:headEnd type="none" w="med" len="med"/>
            <a:tailEnd type="none" w="med" len="med"/>
          </a:ln>
        </p:spPr>
        <p:style>
          <a:lnRef idx="2">
            <a:schemeClr val="accent4"/>
          </a:lnRef>
          <a:fillRef idx="1">
            <a:schemeClr val="lt1"/>
          </a:fillRef>
          <a:effectRef idx="0">
            <a:schemeClr val="accent4"/>
          </a:effectRef>
          <a:fontRef idx="minor">
            <a:schemeClr val="dk1"/>
          </a:fontRef>
        </p:style>
        <p:txBody>
          <a:bodyPr rtlCol="0" anchor="ctr"/>
          <a:lstStyle/>
          <a:p>
            <a:pPr lvl="0"/>
            <a:r>
              <a:rPr lang="en-US" sz="1400" dirty="0">
                <a:solidFill>
                  <a:schemeClr val="tx1"/>
                </a:solidFill>
              </a:rPr>
              <a:t>SATARK integrates forecast products from primary sources like India Meteorological Department (IMD), European Center for Medium range weather forecast (ECMWF) and SRC observations were also integrated</a:t>
            </a:r>
          </a:p>
        </p:txBody>
      </p:sp>
      <p:sp>
        <p:nvSpPr>
          <p:cNvPr id="48" name="Rectangle: Rounded Corners 19"/>
          <p:cNvSpPr/>
          <p:nvPr/>
        </p:nvSpPr>
        <p:spPr>
          <a:xfrm>
            <a:off x="6699789" y="5397793"/>
            <a:ext cx="5423955" cy="955864"/>
          </a:xfrm>
          <a:prstGeom prst="roundRect">
            <a:avLst>
              <a:gd name="adj" fmla="val 50000"/>
            </a:avLst>
          </a:prstGeom>
          <a:ln>
            <a:headEnd type="none" w="med" len="med"/>
            <a:tailEnd type="none" w="med" len="med"/>
          </a:ln>
        </p:spPr>
        <p:style>
          <a:lnRef idx="2">
            <a:schemeClr val="accent4"/>
          </a:lnRef>
          <a:fillRef idx="1">
            <a:schemeClr val="lt1"/>
          </a:fillRef>
          <a:effectRef idx="0">
            <a:schemeClr val="accent4"/>
          </a:effectRef>
          <a:fontRef idx="minor">
            <a:schemeClr val="dk1"/>
          </a:fontRef>
        </p:style>
        <p:txBody>
          <a:bodyPr rtlCol="0" anchor="ctr"/>
          <a:lstStyle/>
          <a:p>
            <a:pPr lvl="0"/>
            <a:r>
              <a:rPr lang="en-US" sz="1400" dirty="0">
                <a:solidFill>
                  <a:schemeClr val="tx1"/>
                </a:solidFill>
              </a:rPr>
              <a:t>Early  warning  information disseminated  through mobile application, automatic email advisories, SMS services and receive feedback through the app</a:t>
            </a:r>
          </a:p>
        </p:txBody>
      </p:sp>
      <p:sp>
        <p:nvSpPr>
          <p:cNvPr id="51" name="Rectangle: Rounded Corners 19">
            <a:extLst>
              <a:ext uri="{FF2B5EF4-FFF2-40B4-BE49-F238E27FC236}">
                <a16:creationId xmlns:a16="http://schemas.microsoft.com/office/drawing/2014/main" id="{F49CE616-F481-874E-B938-B080B87E7CAA}"/>
              </a:ext>
            </a:extLst>
          </p:cNvPr>
          <p:cNvSpPr/>
          <p:nvPr/>
        </p:nvSpPr>
        <p:spPr>
          <a:xfrm>
            <a:off x="6765852" y="719812"/>
            <a:ext cx="5269078" cy="806461"/>
          </a:xfrm>
          <a:prstGeom prst="roundRect">
            <a:avLst>
              <a:gd name="adj" fmla="val 50000"/>
            </a:avLst>
          </a:prstGeom>
          <a:ln>
            <a:headEnd type="none" w="med" len="med"/>
            <a:tailEnd type="none" w="med" len="med"/>
          </a:ln>
        </p:spPr>
        <p:style>
          <a:lnRef idx="2">
            <a:schemeClr val="accent4"/>
          </a:lnRef>
          <a:fillRef idx="1">
            <a:schemeClr val="lt1"/>
          </a:fillRef>
          <a:effectRef idx="0">
            <a:schemeClr val="accent4"/>
          </a:effectRef>
          <a:fontRef idx="minor">
            <a:schemeClr val="dk1"/>
          </a:fontRef>
        </p:style>
        <p:txBody>
          <a:bodyPr rtlCol="0" anchor="ctr"/>
          <a:lstStyle/>
          <a:p>
            <a:pPr lvl="0"/>
            <a:r>
              <a:rPr lang="en-US" sz="1400" dirty="0">
                <a:solidFill>
                  <a:schemeClr val="tx1"/>
                </a:solidFill>
              </a:rPr>
              <a:t>An institutional framework between stakeholders like DOA, DOWR for data and service </a:t>
            </a:r>
          </a:p>
        </p:txBody>
      </p:sp>
      <p:sp>
        <p:nvSpPr>
          <p:cNvPr id="55" name="TextBox 54">
            <a:extLst>
              <a:ext uri="{FF2B5EF4-FFF2-40B4-BE49-F238E27FC236}">
                <a16:creationId xmlns:a16="http://schemas.microsoft.com/office/drawing/2014/main" id="{E5E8DB00-68AD-914F-B64A-5F5C82F47450}"/>
              </a:ext>
            </a:extLst>
          </p:cNvPr>
          <p:cNvSpPr txBox="1"/>
          <p:nvPr/>
        </p:nvSpPr>
        <p:spPr>
          <a:xfrm>
            <a:off x="1030630" y="3292319"/>
            <a:ext cx="4541138" cy="449353"/>
          </a:xfrm>
          <a:prstGeom prst="rect">
            <a:avLst/>
          </a:prstGeom>
          <a:solidFill>
            <a:srgbClr val="C00000"/>
          </a:solidFill>
          <a:scene3d>
            <a:camera prst="orthographicFront"/>
            <a:lightRig rig="flat" dir="t"/>
          </a:scene3d>
          <a:sp3d/>
        </p:spPr>
        <p:style>
          <a:lnRef idx="0">
            <a:scrgbClr r="0" g="0" b="0"/>
          </a:lnRef>
          <a:fillRef idx="0">
            <a:scrgbClr r="0" g="0" b="0"/>
          </a:fillRef>
          <a:effectRef idx="0">
            <a:scrgbClr r="0" g="0" b="0"/>
          </a:effectRef>
          <a:fontRef idx="minor">
            <a:schemeClr val="lt1"/>
          </a:fontRef>
        </p:style>
        <p:txBody>
          <a:bodyPr spcFirstLastPara="0" vert="horz" wrap="square" lIns="10160" tIns="10160" rIns="10160" bIns="10160" numCol="1" spcCol="1270" rtlCol="0" anchor="ctr" anchorCtr="0">
            <a:noAutofit/>
          </a:bodyPr>
          <a:lstStyle/>
          <a:p>
            <a:pPr indent="0" algn="ctr" defTabSz="355600">
              <a:lnSpc>
                <a:spcPct val="90000"/>
              </a:lnSpc>
              <a:spcBef>
                <a:spcPct val="0"/>
              </a:spcBef>
              <a:spcAft>
                <a:spcPct val="35000"/>
              </a:spcAft>
              <a:buNone/>
            </a:pPr>
            <a:r>
              <a:rPr lang="en-US" sz="1400" b="1" dirty="0">
                <a:solidFill>
                  <a:schemeClr val="bg1"/>
                </a:solidFill>
                <a:latin typeface="Arial" pitchFamily="34" charset="0"/>
                <a:cs typeface="Arial" pitchFamily="34" charset="0"/>
              </a:rPr>
              <a:t>Integrate Local Datasets (roads, infra)</a:t>
            </a:r>
          </a:p>
        </p:txBody>
      </p:sp>
      <p:grpSp>
        <p:nvGrpSpPr>
          <p:cNvPr id="56" name="Group 55">
            <a:extLst>
              <a:ext uri="{FF2B5EF4-FFF2-40B4-BE49-F238E27FC236}">
                <a16:creationId xmlns:a16="http://schemas.microsoft.com/office/drawing/2014/main" id="{0BFB5762-2EC0-4D4E-922E-2F6267B7166A}"/>
              </a:ext>
            </a:extLst>
          </p:cNvPr>
          <p:cNvGrpSpPr/>
          <p:nvPr/>
        </p:nvGrpSpPr>
        <p:grpSpPr>
          <a:xfrm>
            <a:off x="1877438" y="4720947"/>
            <a:ext cx="2859932" cy="449353"/>
            <a:chOff x="1541721" y="1892596"/>
            <a:chExt cx="1711842" cy="882502"/>
          </a:xfrm>
          <a:solidFill>
            <a:srgbClr val="92D050"/>
          </a:solidFill>
        </p:grpSpPr>
        <p:sp>
          <p:nvSpPr>
            <p:cNvPr id="58" name="Rectangle 57">
              <a:extLst>
                <a:ext uri="{FF2B5EF4-FFF2-40B4-BE49-F238E27FC236}">
                  <a16:creationId xmlns:a16="http://schemas.microsoft.com/office/drawing/2014/main" id="{AF3A3B12-8E70-3644-B4A1-AA7FF57A1BD2}"/>
                </a:ext>
              </a:extLst>
            </p:cNvPr>
            <p:cNvSpPr/>
            <p:nvPr/>
          </p:nvSpPr>
          <p:spPr>
            <a:xfrm>
              <a:off x="1541721" y="1892596"/>
              <a:ext cx="1711842" cy="882502"/>
            </a:xfrm>
            <a:prstGeom prst="rect">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2060"/>
                </a:solidFill>
              </a:endParaRPr>
            </a:p>
          </p:txBody>
        </p:sp>
        <p:sp>
          <p:nvSpPr>
            <p:cNvPr id="63" name="TextBox 62">
              <a:extLst>
                <a:ext uri="{FF2B5EF4-FFF2-40B4-BE49-F238E27FC236}">
                  <a16:creationId xmlns:a16="http://schemas.microsoft.com/office/drawing/2014/main" id="{E2145DF9-7B7E-0D45-91E9-C16A5D12D931}"/>
                </a:ext>
              </a:extLst>
            </p:cNvPr>
            <p:cNvSpPr txBox="1"/>
            <p:nvPr/>
          </p:nvSpPr>
          <p:spPr>
            <a:xfrm>
              <a:off x="1541721" y="1892596"/>
              <a:ext cx="1711842" cy="882502"/>
            </a:xfrm>
            <a:prstGeom prst="rect">
              <a:avLst/>
            </a:prstGeom>
            <a:grpFill/>
            <a:scene3d>
              <a:camera prst="orthographicFront"/>
              <a:lightRig rig="flat" dir="t"/>
            </a:scene3d>
            <a:sp3d/>
          </p:spPr>
          <p:style>
            <a:lnRef idx="0">
              <a:scrgbClr r="0" g="0" b="0"/>
            </a:lnRef>
            <a:fillRef idx="0">
              <a:scrgbClr r="0" g="0" b="0"/>
            </a:fillRef>
            <a:effectRef idx="0">
              <a:scrgbClr r="0" g="0" b="0"/>
            </a:effectRef>
            <a:fontRef idx="minor">
              <a:schemeClr val="lt1"/>
            </a:fontRef>
          </p:style>
          <p:txBody>
            <a:bodyPr spcFirstLastPara="0" vert="horz" wrap="square" lIns="10160" tIns="10160" rIns="10160" bIns="10160" numCol="1" spcCol="1270" rtlCol="0" anchor="ctr" anchorCtr="0">
              <a:noAutofit/>
            </a:bodyPr>
            <a:lstStyle/>
            <a:p>
              <a:pPr indent="0" algn="ctr" defTabSz="355600">
                <a:lnSpc>
                  <a:spcPct val="90000"/>
                </a:lnSpc>
                <a:spcBef>
                  <a:spcPct val="0"/>
                </a:spcBef>
                <a:spcAft>
                  <a:spcPct val="35000"/>
                </a:spcAft>
                <a:buNone/>
              </a:pPr>
              <a:r>
                <a:rPr lang="en-US" sz="1400" b="1" dirty="0">
                  <a:solidFill>
                    <a:srgbClr val="002060"/>
                  </a:solidFill>
                  <a:latin typeface="Arial" pitchFamily="34" charset="0"/>
                  <a:cs typeface="Arial" pitchFamily="34" charset="0"/>
                </a:rPr>
                <a:t>Generate Impact information/alerts/advisories</a:t>
              </a:r>
            </a:p>
          </p:txBody>
        </p:sp>
      </p:grpSp>
      <p:grpSp>
        <p:nvGrpSpPr>
          <p:cNvPr id="64" name="Group 63">
            <a:extLst>
              <a:ext uri="{FF2B5EF4-FFF2-40B4-BE49-F238E27FC236}">
                <a16:creationId xmlns:a16="http://schemas.microsoft.com/office/drawing/2014/main" id="{80A40D32-9A80-3A47-B850-F350050B9CDB}"/>
              </a:ext>
            </a:extLst>
          </p:cNvPr>
          <p:cNvGrpSpPr/>
          <p:nvPr/>
        </p:nvGrpSpPr>
        <p:grpSpPr>
          <a:xfrm>
            <a:off x="1030630" y="5437301"/>
            <a:ext cx="4541138" cy="449353"/>
            <a:chOff x="1541721" y="1892596"/>
            <a:chExt cx="1711842" cy="882502"/>
          </a:xfrm>
        </p:grpSpPr>
        <p:sp>
          <p:nvSpPr>
            <p:cNvPr id="65" name="Rectangle 64">
              <a:extLst>
                <a:ext uri="{FF2B5EF4-FFF2-40B4-BE49-F238E27FC236}">
                  <a16:creationId xmlns:a16="http://schemas.microsoft.com/office/drawing/2014/main" id="{AD1D8C3D-D3E2-124E-ACBB-94EBC55D4000}"/>
                </a:ext>
              </a:extLst>
            </p:cNvPr>
            <p:cNvSpPr/>
            <p:nvPr/>
          </p:nvSpPr>
          <p:spPr>
            <a:xfrm>
              <a:off x="1541721" y="1892596"/>
              <a:ext cx="1711842" cy="88250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2060"/>
                </a:solidFill>
              </a:endParaRPr>
            </a:p>
          </p:txBody>
        </p:sp>
        <p:sp>
          <p:nvSpPr>
            <p:cNvPr id="66" name="TextBox 65">
              <a:extLst>
                <a:ext uri="{FF2B5EF4-FFF2-40B4-BE49-F238E27FC236}">
                  <a16:creationId xmlns:a16="http://schemas.microsoft.com/office/drawing/2014/main" id="{55C8F381-E076-D944-9209-BFE91458C0F2}"/>
                </a:ext>
              </a:extLst>
            </p:cNvPr>
            <p:cNvSpPr txBox="1"/>
            <p:nvPr/>
          </p:nvSpPr>
          <p:spPr>
            <a:xfrm>
              <a:off x="1541721" y="1892596"/>
              <a:ext cx="1711842" cy="882502"/>
            </a:xfrm>
            <a:prstGeom prst="rect">
              <a:avLst/>
            </a:prstGeom>
            <a:solidFill>
              <a:srgbClr val="92D050"/>
            </a:solidFill>
            <a:scene3d>
              <a:camera prst="orthographicFront"/>
              <a:lightRig rig="flat" dir="t"/>
            </a:scene3d>
            <a:sp3d/>
          </p:spPr>
          <p:style>
            <a:lnRef idx="0">
              <a:scrgbClr r="0" g="0" b="0"/>
            </a:lnRef>
            <a:fillRef idx="0">
              <a:scrgbClr r="0" g="0" b="0"/>
            </a:fillRef>
            <a:effectRef idx="0">
              <a:scrgbClr r="0" g="0" b="0"/>
            </a:effectRef>
            <a:fontRef idx="minor">
              <a:schemeClr val="lt1"/>
            </a:fontRef>
          </p:style>
          <p:txBody>
            <a:bodyPr spcFirstLastPara="0" vert="horz" wrap="square" lIns="10160" tIns="10160" rIns="10160" bIns="10160" numCol="1" spcCol="1270" rtlCol="0" anchor="ctr" anchorCtr="0">
              <a:noAutofit/>
            </a:bodyPr>
            <a:lstStyle/>
            <a:p>
              <a:pPr indent="0" algn="ctr" defTabSz="355600">
                <a:lnSpc>
                  <a:spcPct val="90000"/>
                </a:lnSpc>
                <a:spcBef>
                  <a:spcPct val="0"/>
                </a:spcBef>
                <a:spcAft>
                  <a:spcPct val="35000"/>
                </a:spcAft>
                <a:buNone/>
              </a:pPr>
              <a:r>
                <a:rPr lang="en-US" sz="1400" b="1" dirty="0">
                  <a:solidFill>
                    <a:srgbClr val="002060"/>
                  </a:solidFill>
                  <a:latin typeface="Arial" pitchFamily="34" charset="0"/>
                  <a:cs typeface="Arial" pitchFamily="34" charset="0"/>
                </a:rPr>
                <a:t>Disseminate with ample lead time</a:t>
              </a:r>
            </a:p>
          </p:txBody>
        </p:sp>
      </p:grpSp>
      <p:grpSp>
        <p:nvGrpSpPr>
          <p:cNvPr id="67" name="Group 66">
            <a:extLst>
              <a:ext uri="{FF2B5EF4-FFF2-40B4-BE49-F238E27FC236}">
                <a16:creationId xmlns:a16="http://schemas.microsoft.com/office/drawing/2014/main" id="{DA98F612-964E-3C45-A573-FFA66C9C381E}"/>
              </a:ext>
            </a:extLst>
          </p:cNvPr>
          <p:cNvGrpSpPr/>
          <p:nvPr/>
        </p:nvGrpSpPr>
        <p:grpSpPr>
          <a:xfrm>
            <a:off x="1877438" y="6130246"/>
            <a:ext cx="2859932" cy="449353"/>
            <a:chOff x="1541721" y="1892596"/>
            <a:chExt cx="1711842" cy="882502"/>
          </a:xfrm>
        </p:grpSpPr>
        <p:sp>
          <p:nvSpPr>
            <p:cNvPr id="68" name="Rectangle 67">
              <a:extLst>
                <a:ext uri="{FF2B5EF4-FFF2-40B4-BE49-F238E27FC236}">
                  <a16:creationId xmlns:a16="http://schemas.microsoft.com/office/drawing/2014/main" id="{C68C3C4B-AC1A-AF4C-9BA2-375FC5F88E31}"/>
                </a:ext>
              </a:extLst>
            </p:cNvPr>
            <p:cNvSpPr/>
            <p:nvPr/>
          </p:nvSpPr>
          <p:spPr>
            <a:xfrm>
              <a:off x="1541721" y="1892596"/>
              <a:ext cx="1711842" cy="88250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2060"/>
                </a:solidFill>
              </a:endParaRPr>
            </a:p>
          </p:txBody>
        </p:sp>
        <p:sp>
          <p:nvSpPr>
            <p:cNvPr id="69" name="TextBox 68">
              <a:extLst>
                <a:ext uri="{FF2B5EF4-FFF2-40B4-BE49-F238E27FC236}">
                  <a16:creationId xmlns:a16="http://schemas.microsoft.com/office/drawing/2014/main" id="{527C3EBA-FA1B-4E45-AF62-9BB167342D83}"/>
                </a:ext>
              </a:extLst>
            </p:cNvPr>
            <p:cNvSpPr txBox="1"/>
            <p:nvPr/>
          </p:nvSpPr>
          <p:spPr>
            <a:xfrm>
              <a:off x="1541721" y="1892596"/>
              <a:ext cx="1711842" cy="882502"/>
            </a:xfrm>
            <a:prstGeom prst="rect">
              <a:avLst/>
            </a:prstGeom>
            <a:solidFill>
              <a:srgbClr val="92D050"/>
            </a:solidFill>
            <a:scene3d>
              <a:camera prst="orthographicFront"/>
              <a:lightRig rig="flat" dir="t"/>
            </a:scene3d>
            <a:sp3d/>
          </p:spPr>
          <p:style>
            <a:lnRef idx="0">
              <a:scrgbClr r="0" g="0" b="0"/>
            </a:lnRef>
            <a:fillRef idx="0">
              <a:scrgbClr r="0" g="0" b="0"/>
            </a:fillRef>
            <a:effectRef idx="0">
              <a:scrgbClr r="0" g="0" b="0"/>
            </a:effectRef>
            <a:fontRef idx="minor">
              <a:schemeClr val="lt1"/>
            </a:fontRef>
          </p:style>
          <p:txBody>
            <a:bodyPr spcFirstLastPara="0" vert="horz" wrap="square" lIns="10160" tIns="10160" rIns="10160" bIns="10160" numCol="1" spcCol="1270" rtlCol="0" anchor="ctr" anchorCtr="0">
              <a:noAutofit/>
            </a:bodyPr>
            <a:lstStyle/>
            <a:p>
              <a:pPr indent="0" algn="ctr" defTabSz="355600">
                <a:lnSpc>
                  <a:spcPct val="90000"/>
                </a:lnSpc>
                <a:spcBef>
                  <a:spcPct val="0"/>
                </a:spcBef>
                <a:spcAft>
                  <a:spcPct val="35000"/>
                </a:spcAft>
                <a:buNone/>
              </a:pPr>
              <a:r>
                <a:rPr lang="en-US" sz="1400" b="1" dirty="0">
                  <a:solidFill>
                    <a:srgbClr val="002060"/>
                  </a:solidFill>
                  <a:latin typeface="Arial" pitchFamily="34" charset="0"/>
                  <a:cs typeface="Arial" pitchFamily="34" charset="0"/>
                </a:rPr>
                <a:t>Receive Feedback</a:t>
              </a:r>
            </a:p>
          </p:txBody>
        </p:sp>
      </p:grpSp>
      <p:cxnSp>
        <p:nvCxnSpPr>
          <p:cNvPr id="17" name="Straight Arrow Connector 16">
            <a:extLst>
              <a:ext uri="{FF2B5EF4-FFF2-40B4-BE49-F238E27FC236}">
                <a16:creationId xmlns:a16="http://schemas.microsoft.com/office/drawing/2014/main" id="{FDD0BC55-8E8A-2642-BE83-8AAC2245040E}"/>
              </a:ext>
            </a:extLst>
          </p:cNvPr>
          <p:cNvCxnSpPr>
            <a:stCxn id="58" idx="2"/>
            <a:endCxn id="65" idx="0"/>
          </p:cNvCxnSpPr>
          <p:nvPr/>
        </p:nvCxnSpPr>
        <p:spPr>
          <a:xfrm flipH="1">
            <a:off x="3301199" y="5170300"/>
            <a:ext cx="6205" cy="267001"/>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71" name="Straight Arrow Connector 70">
            <a:extLst>
              <a:ext uri="{FF2B5EF4-FFF2-40B4-BE49-F238E27FC236}">
                <a16:creationId xmlns:a16="http://schemas.microsoft.com/office/drawing/2014/main" id="{CC418FE5-FA50-2A40-8C68-C2C7DA5080EC}"/>
              </a:ext>
            </a:extLst>
          </p:cNvPr>
          <p:cNvCxnSpPr/>
          <p:nvPr/>
        </p:nvCxnSpPr>
        <p:spPr>
          <a:xfrm flipH="1">
            <a:off x="3294994" y="4477355"/>
            <a:ext cx="6205" cy="267001"/>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72" name="Straight Arrow Connector 71">
            <a:extLst>
              <a:ext uri="{FF2B5EF4-FFF2-40B4-BE49-F238E27FC236}">
                <a16:creationId xmlns:a16="http://schemas.microsoft.com/office/drawing/2014/main" id="{29717220-2BB6-6645-BF83-CCD7ACF4A67C}"/>
              </a:ext>
            </a:extLst>
          </p:cNvPr>
          <p:cNvCxnSpPr/>
          <p:nvPr/>
        </p:nvCxnSpPr>
        <p:spPr>
          <a:xfrm flipH="1">
            <a:off x="3288789" y="3737592"/>
            <a:ext cx="6205" cy="267001"/>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73" name="Straight Arrow Connector 72">
            <a:extLst>
              <a:ext uri="{FF2B5EF4-FFF2-40B4-BE49-F238E27FC236}">
                <a16:creationId xmlns:a16="http://schemas.microsoft.com/office/drawing/2014/main" id="{521B11B6-4FAA-7E4E-8BD1-59EE24CCA928}"/>
              </a:ext>
            </a:extLst>
          </p:cNvPr>
          <p:cNvCxnSpPr/>
          <p:nvPr/>
        </p:nvCxnSpPr>
        <p:spPr>
          <a:xfrm flipH="1">
            <a:off x="3273276" y="3047937"/>
            <a:ext cx="6205" cy="267001"/>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74" name="Straight Arrow Connector 73">
            <a:extLst>
              <a:ext uri="{FF2B5EF4-FFF2-40B4-BE49-F238E27FC236}">
                <a16:creationId xmlns:a16="http://schemas.microsoft.com/office/drawing/2014/main" id="{7EDC5DEF-3FA6-7043-8418-AD0360E0191D}"/>
              </a:ext>
            </a:extLst>
          </p:cNvPr>
          <p:cNvCxnSpPr/>
          <p:nvPr/>
        </p:nvCxnSpPr>
        <p:spPr>
          <a:xfrm flipH="1">
            <a:off x="3276379" y="2353828"/>
            <a:ext cx="6205" cy="267001"/>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19" name="Straight Arrow Connector 18">
            <a:extLst>
              <a:ext uri="{FF2B5EF4-FFF2-40B4-BE49-F238E27FC236}">
                <a16:creationId xmlns:a16="http://schemas.microsoft.com/office/drawing/2014/main" id="{019D7FE0-AD49-264B-925D-BAB0CCC668CA}"/>
              </a:ext>
            </a:extLst>
          </p:cNvPr>
          <p:cNvCxnSpPr>
            <a:stCxn id="65" idx="2"/>
            <a:endCxn id="68" idx="0"/>
          </p:cNvCxnSpPr>
          <p:nvPr/>
        </p:nvCxnSpPr>
        <p:spPr>
          <a:xfrm>
            <a:off x="3301199" y="5886654"/>
            <a:ext cx="6205" cy="243592"/>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77E71398-075F-564E-B183-8BD72B29B009}"/>
              </a:ext>
            </a:extLst>
          </p:cNvPr>
          <p:cNvCxnSpPr/>
          <p:nvPr/>
        </p:nvCxnSpPr>
        <p:spPr>
          <a:xfrm>
            <a:off x="3127400" y="1123042"/>
            <a:ext cx="364186" cy="0"/>
          </a:xfrm>
          <a:prstGeom prst="straightConnector1">
            <a:avLst/>
          </a:prstGeom>
          <a:ln>
            <a:headEnd type="triangle"/>
            <a:tailEnd type="triangle"/>
          </a:ln>
        </p:spPr>
        <p:style>
          <a:lnRef idx="1">
            <a:schemeClr val="dk1"/>
          </a:lnRef>
          <a:fillRef idx="0">
            <a:schemeClr val="dk1"/>
          </a:fillRef>
          <a:effectRef idx="0">
            <a:schemeClr val="dk1"/>
          </a:effectRef>
          <a:fontRef idx="minor">
            <a:schemeClr val="tx1"/>
          </a:fontRef>
        </p:style>
      </p:cxnSp>
      <p:cxnSp>
        <p:nvCxnSpPr>
          <p:cNvPr id="26" name="Straight Arrow Connector 25">
            <a:extLst>
              <a:ext uri="{FF2B5EF4-FFF2-40B4-BE49-F238E27FC236}">
                <a16:creationId xmlns:a16="http://schemas.microsoft.com/office/drawing/2014/main" id="{D891AD3C-35B4-104A-B32D-66C01E489404}"/>
              </a:ext>
            </a:extLst>
          </p:cNvPr>
          <p:cNvCxnSpPr/>
          <p:nvPr/>
        </p:nvCxnSpPr>
        <p:spPr>
          <a:xfrm>
            <a:off x="2140085" y="1409206"/>
            <a:ext cx="0" cy="45584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5" name="Straight Arrow Connector 74">
            <a:extLst>
              <a:ext uri="{FF2B5EF4-FFF2-40B4-BE49-F238E27FC236}">
                <a16:creationId xmlns:a16="http://schemas.microsoft.com/office/drawing/2014/main" id="{AAE2640E-EF7C-BC4D-94D7-E95A8EEEDFCB}"/>
              </a:ext>
            </a:extLst>
          </p:cNvPr>
          <p:cNvCxnSpPr/>
          <p:nvPr/>
        </p:nvCxnSpPr>
        <p:spPr>
          <a:xfrm>
            <a:off x="4267200" y="1409206"/>
            <a:ext cx="0" cy="45584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263395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ext uri="{D42A27DB-BD31-4B8C-83A1-F6EECF244321}">
                <p14:modId xmlns:p14="http://schemas.microsoft.com/office/powerpoint/2010/main" val="3208146992"/>
              </p:ext>
            </p:extLst>
          </p:nvPr>
        </p:nvGraphicFramePr>
        <p:xfrm>
          <a:off x="6594199" y="719356"/>
          <a:ext cx="11744325" cy="59586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Shape 48">
            <a:extLst>
              <a:ext uri="{FF2B5EF4-FFF2-40B4-BE49-F238E27FC236}">
                <a16:creationId xmlns:a16="http://schemas.microsoft.com/office/drawing/2014/main" id="{75863186-ABAE-4454-B16D-C91DEE5D8E06}"/>
              </a:ext>
            </a:extLst>
          </p:cNvPr>
          <p:cNvSpPr txBox="1">
            <a:spLocks/>
          </p:cNvSpPr>
          <p:nvPr/>
        </p:nvSpPr>
        <p:spPr>
          <a:xfrm>
            <a:off x="350874" y="0"/>
            <a:ext cx="9005777" cy="1127051"/>
          </a:xfrm>
          <a:prstGeom prst="rect">
            <a:avLst/>
          </a:prstGeom>
        </p:spPr>
        <p:txBody>
          <a:bodyPr vert="horz" wrap="square" lIns="91425" tIns="91425" rIns="91425" bIns="91425" rtlCol="0" anchor="ctr" anchorCtr="0">
            <a:noAutofit/>
          </a:bodyPr>
          <a:lstStyle>
            <a:lvl1pPr algn="l" defTabSz="914400" rtl="0" eaLnBrk="1" latinLnBrk="0" hangingPunct="1">
              <a:lnSpc>
                <a:spcPct val="90000"/>
              </a:lnSpc>
              <a:spcBef>
                <a:spcPct val="0"/>
              </a:spcBef>
              <a:buNone/>
              <a:defRPr lang="en-IN" sz="4000" b="1" kern="1200">
                <a:solidFill>
                  <a:schemeClr val="accent1"/>
                </a:solidFill>
                <a:latin typeface="+mj-lt"/>
                <a:ea typeface="+mj-ea"/>
                <a:cs typeface="Calibri Light" panose="020F0302020204030204" pitchFamily="34" charset="0"/>
              </a:defRPr>
            </a:lvl1pPr>
          </a:lstStyle>
          <a:p>
            <a:pPr algn="ctr"/>
            <a:endParaRPr lang="en-US" sz="2400" dirty="0">
              <a:solidFill>
                <a:srgbClr val="00B0F0"/>
              </a:solidFill>
              <a:latin typeface="Arial" pitchFamily="34" charset="0"/>
              <a:cs typeface="Arial" pitchFamily="34" charset="0"/>
            </a:endParaRPr>
          </a:p>
          <a:p>
            <a:endParaRPr lang="en-US" sz="2800" dirty="0">
              <a:solidFill>
                <a:srgbClr val="002060"/>
              </a:solidFill>
              <a:cs typeface="Arial" pitchFamily="34" charset="0"/>
            </a:endParaRPr>
          </a:p>
          <a:p>
            <a:r>
              <a:rPr lang="en-US" sz="2400" dirty="0">
                <a:solidFill>
                  <a:srgbClr val="002060"/>
                </a:solidFill>
                <a:cs typeface="Arial" pitchFamily="34" charset="0"/>
              </a:rPr>
              <a:t>Case Study: Impact Forecast Results for Cyclone FANI</a:t>
            </a:r>
          </a:p>
          <a:p>
            <a:pPr algn="ctr"/>
            <a:br>
              <a:rPr lang="en-US" sz="2400" dirty="0">
                <a:solidFill>
                  <a:srgbClr val="002060"/>
                </a:solidFill>
                <a:cs typeface="Calibri" pitchFamily="34" charset="0"/>
              </a:rPr>
            </a:br>
            <a:endParaRPr lang="en-US" sz="2400" dirty="0">
              <a:solidFill>
                <a:srgbClr val="002060"/>
              </a:solidFill>
              <a:cs typeface="Calibri" pitchFamily="34" charset="0"/>
            </a:endParaRPr>
          </a:p>
        </p:txBody>
      </p:sp>
      <p:sp>
        <p:nvSpPr>
          <p:cNvPr id="5" name="Rectangle: Rounded Corners 19"/>
          <p:cNvSpPr/>
          <p:nvPr/>
        </p:nvSpPr>
        <p:spPr>
          <a:xfrm>
            <a:off x="177666" y="1803062"/>
            <a:ext cx="6563602" cy="955864"/>
          </a:xfrm>
          <a:prstGeom prst="roundRect">
            <a:avLst>
              <a:gd name="adj" fmla="val 50000"/>
            </a:avLst>
          </a:prstGeom>
          <a:gradFill flip="none" rotWithShape="1">
            <a:gsLst>
              <a:gs pos="0">
                <a:srgbClr val="FCB117"/>
              </a:gs>
              <a:gs pos="100000">
                <a:srgbClr val="FFDB3F"/>
              </a:gs>
            </a:gsLst>
            <a:lin ang="13500000" scaled="1"/>
            <a:tileRect/>
          </a:gradFill>
          <a:ln>
            <a:noFill/>
          </a:ln>
          <a:effectLst>
            <a:innerShdw blurRad="254000" dist="381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Wingdings" pitchFamily="2" charset="2"/>
              <a:buChar char="Ø"/>
            </a:pPr>
            <a:r>
              <a:rPr lang="en-US" sz="1600" dirty="0">
                <a:solidFill>
                  <a:schemeClr val="tx1"/>
                </a:solidFill>
              </a:rPr>
              <a:t>Based on the assigned model forecast the system automatically identifies the vulnerable regions which are to be effected by the cyclone. </a:t>
            </a:r>
          </a:p>
        </p:txBody>
      </p:sp>
      <p:sp>
        <p:nvSpPr>
          <p:cNvPr id="6" name="Rectangle: Rounded Corners 19"/>
          <p:cNvSpPr/>
          <p:nvPr/>
        </p:nvSpPr>
        <p:spPr>
          <a:xfrm>
            <a:off x="177666" y="3220737"/>
            <a:ext cx="6563602" cy="955864"/>
          </a:xfrm>
          <a:prstGeom prst="roundRect">
            <a:avLst>
              <a:gd name="adj" fmla="val 50000"/>
            </a:avLst>
          </a:prstGeom>
          <a:gradFill flip="none" rotWithShape="1">
            <a:gsLst>
              <a:gs pos="0">
                <a:srgbClr val="FCB117"/>
              </a:gs>
              <a:gs pos="100000">
                <a:srgbClr val="FFDB3F"/>
              </a:gs>
            </a:gsLst>
            <a:lin ang="13500000" scaled="1"/>
            <a:tileRect/>
          </a:gradFill>
          <a:ln>
            <a:noFill/>
          </a:ln>
          <a:effectLst>
            <a:innerShdw blurRad="254000" dist="381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Wingdings" pitchFamily="2" charset="2"/>
              <a:buChar char="Ø"/>
            </a:pPr>
            <a:r>
              <a:rPr lang="en-US" sz="1600" dirty="0">
                <a:solidFill>
                  <a:schemeClr val="tx1"/>
                </a:solidFill>
              </a:rPr>
              <a:t>The impact has been assed based on the severity of the storm. </a:t>
            </a:r>
          </a:p>
        </p:txBody>
      </p:sp>
      <p:sp>
        <p:nvSpPr>
          <p:cNvPr id="9" name="Rectangle: Rounded Corners 19"/>
          <p:cNvSpPr/>
          <p:nvPr/>
        </p:nvSpPr>
        <p:spPr>
          <a:xfrm>
            <a:off x="177666" y="4691574"/>
            <a:ext cx="6563602" cy="955864"/>
          </a:xfrm>
          <a:prstGeom prst="roundRect">
            <a:avLst>
              <a:gd name="adj" fmla="val 50000"/>
            </a:avLst>
          </a:prstGeom>
          <a:gradFill flip="none" rotWithShape="1">
            <a:gsLst>
              <a:gs pos="0">
                <a:srgbClr val="FCB117"/>
              </a:gs>
              <a:gs pos="100000">
                <a:srgbClr val="FFDB3F"/>
              </a:gs>
            </a:gsLst>
            <a:lin ang="13500000" scaled="1"/>
            <a:tileRect/>
          </a:gradFill>
          <a:ln>
            <a:noFill/>
          </a:ln>
          <a:effectLst>
            <a:innerShdw blurRad="254000" dist="381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Wingdings" pitchFamily="2" charset="2"/>
              <a:buChar char="Ø"/>
            </a:pPr>
            <a:r>
              <a:rPr lang="en-US" sz="1600" dirty="0">
                <a:solidFill>
                  <a:schemeClr val="tx1"/>
                </a:solidFill>
              </a:rPr>
              <a:t>The Brown color indicates  regions with a Low level  of Alert.  </a:t>
            </a:r>
          </a:p>
          <a:p>
            <a:pPr marL="285750" lvl="0" indent="-285750">
              <a:buFont typeface="Wingdings" pitchFamily="2" charset="2"/>
              <a:buChar char="Ø"/>
            </a:pPr>
            <a:r>
              <a:rPr lang="en-US" sz="1600" dirty="0">
                <a:solidFill>
                  <a:schemeClr val="tx1"/>
                </a:solidFill>
              </a:rPr>
              <a:t>The  Yellow color indicates regions with a Moderate Level  Alert.. </a:t>
            </a:r>
          </a:p>
        </p:txBody>
      </p:sp>
    </p:spTree>
    <p:extLst>
      <p:ext uri="{BB962C8B-B14F-4D97-AF65-F5344CB8AC3E}">
        <p14:creationId xmlns:p14="http://schemas.microsoft.com/office/powerpoint/2010/main" val="35280583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7">
            <a:extLst>
              <a:ext uri="{FF2B5EF4-FFF2-40B4-BE49-F238E27FC236}">
                <a16:creationId xmlns:a16="http://schemas.microsoft.com/office/drawing/2014/main" id="{630253CF-9035-4021-844E-6C435A20A215}"/>
              </a:ext>
            </a:extLst>
          </p:cNvPr>
          <p:cNvPicPr>
            <a:picLocks noChangeAspect="1"/>
          </p:cNvPicPr>
          <p:nvPr/>
        </p:nvPicPr>
        <p:blipFill>
          <a:blip r:embed="rId2">
            <a:clrChange>
              <a:clrFrom>
                <a:srgbClr val="FFFFFF"/>
              </a:clrFrom>
              <a:clrTo>
                <a:srgbClr val="FFFFFF">
                  <a:alpha val="0"/>
                </a:srgbClr>
              </a:clrTo>
            </a:clrChange>
          </a:blip>
          <a:srcRect l="22654" t="25982" r="8765" b="21582"/>
          <a:stretch>
            <a:fillRect/>
          </a:stretch>
        </p:blipFill>
        <p:spPr>
          <a:xfrm>
            <a:off x="242169" y="166365"/>
            <a:ext cx="5216522" cy="4111448"/>
          </a:xfrm>
          <a:prstGeom prst="rect">
            <a:avLst/>
          </a:prstGeom>
        </p:spPr>
      </p:pic>
      <p:sp>
        <p:nvSpPr>
          <p:cNvPr id="6" name="TextBox 5">
            <a:extLst>
              <a:ext uri="{FF2B5EF4-FFF2-40B4-BE49-F238E27FC236}">
                <a16:creationId xmlns:a16="http://schemas.microsoft.com/office/drawing/2014/main" id="{B1B01ED3-7E83-436C-BB4D-D7EB2100D4D4}"/>
              </a:ext>
            </a:extLst>
          </p:cNvPr>
          <p:cNvSpPr txBox="1"/>
          <p:nvPr/>
        </p:nvSpPr>
        <p:spPr>
          <a:xfrm>
            <a:off x="867408" y="3964861"/>
            <a:ext cx="9165147" cy="646331"/>
          </a:xfrm>
          <a:prstGeom prst="rect">
            <a:avLst/>
          </a:prstGeom>
          <a:noFill/>
        </p:spPr>
        <p:txBody>
          <a:bodyPr wrap="square">
            <a:spAutoFit/>
          </a:bodyPr>
          <a:lstStyle/>
          <a:p>
            <a:r>
              <a:rPr lang="en-US" b="1" i="0" u="none" strike="noStrike" dirty="0">
                <a:solidFill>
                  <a:schemeClr val="tx1">
                    <a:lumMod val="95000"/>
                    <a:lumOff val="5000"/>
                  </a:schemeClr>
                </a:solidFill>
                <a:effectLst/>
                <a:latin typeface="Times Neue Roman" panose="020B0604020202020204" charset="0"/>
              </a:rPr>
              <a:t>PROGRAM TO SUPPORT SOUTH ASIA REGIONAL DEVELOPMENT IN OPERATIONAL FORECASTING AND SERVICE DELIVERY</a:t>
            </a:r>
            <a:endParaRPr lang="en-US" dirty="0">
              <a:solidFill>
                <a:schemeClr val="tx1">
                  <a:lumMod val="95000"/>
                  <a:lumOff val="5000"/>
                </a:schemeClr>
              </a:solidFill>
              <a:latin typeface="Times Neue Roman" panose="020B0604020202020204" charset="0"/>
            </a:endParaRPr>
          </a:p>
        </p:txBody>
      </p:sp>
      <p:sp>
        <p:nvSpPr>
          <p:cNvPr id="7" name="TextBox 6">
            <a:extLst>
              <a:ext uri="{FF2B5EF4-FFF2-40B4-BE49-F238E27FC236}">
                <a16:creationId xmlns:a16="http://schemas.microsoft.com/office/drawing/2014/main" id="{9AA8EF6F-304D-4731-92F3-C641C1631007}"/>
              </a:ext>
            </a:extLst>
          </p:cNvPr>
          <p:cNvSpPr txBox="1"/>
          <p:nvPr/>
        </p:nvSpPr>
        <p:spPr>
          <a:xfrm>
            <a:off x="429492" y="6244718"/>
            <a:ext cx="8548254" cy="446917"/>
          </a:xfrm>
          <a:prstGeom prst="rect">
            <a:avLst/>
          </a:prstGeom>
        </p:spPr>
        <p:txBody>
          <a:bodyPr wrap="square" lIns="0" tIns="0" rIns="0" bIns="0" rtlCol="0" anchor="t">
            <a:spAutoFit/>
          </a:bodyPr>
          <a:lstStyle/>
          <a:p>
            <a:pPr>
              <a:lnSpc>
                <a:spcPts val="4091"/>
              </a:lnSpc>
            </a:pPr>
            <a:r>
              <a:rPr lang="en-US" b="1" dirty="0">
                <a:solidFill>
                  <a:srgbClr val="000000"/>
                </a:solidFill>
                <a:latin typeface="Times Neue Roman" panose="020B0604020202020204" charset="0"/>
              </a:rPr>
              <a:t>SAHF Website</a:t>
            </a:r>
            <a:r>
              <a:rPr lang="en-US" dirty="0">
                <a:solidFill>
                  <a:srgbClr val="000000"/>
                </a:solidFill>
                <a:latin typeface="Times Neue Roman" panose="020B0604020202020204" charset="0"/>
              </a:rPr>
              <a:t>: https://sahf3event.rimes.int/</a:t>
            </a:r>
          </a:p>
        </p:txBody>
      </p:sp>
      <p:sp>
        <p:nvSpPr>
          <p:cNvPr id="8" name="TextBox 7">
            <a:extLst>
              <a:ext uri="{FF2B5EF4-FFF2-40B4-BE49-F238E27FC236}">
                <a16:creationId xmlns:a16="http://schemas.microsoft.com/office/drawing/2014/main" id="{F38D4D0E-BBC1-4E89-A8A5-156C2AF58EE8}"/>
              </a:ext>
            </a:extLst>
          </p:cNvPr>
          <p:cNvSpPr txBox="1"/>
          <p:nvPr/>
        </p:nvSpPr>
        <p:spPr>
          <a:xfrm>
            <a:off x="8702875" y="6244718"/>
            <a:ext cx="4862031" cy="553998"/>
          </a:xfrm>
          <a:prstGeom prst="rect">
            <a:avLst/>
          </a:prstGeom>
        </p:spPr>
        <p:txBody>
          <a:bodyPr wrap="square" lIns="0" tIns="0" rIns="0" bIns="0" rtlCol="0" anchor="t">
            <a:spAutoFit/>
          </a:bodyPr>
          <a:lstStyle/>
          <a:p>
            <a:r>
              <a:rPr lang="en-US" b="1" dirty="0">
                <a:solidFill>
                  <a:schemeClr val="bg2">
                    <a:lumMod val="75000"/>
                  </a:schemeClr>
                </a:solidFill>
                <a:latin typeface="Times Neue Roman" panose="020B0604020202020204" charset="0"/>
              </a:rPr>
              <a:t>YouTube Broadcast: </a:t>
            </a:r>
          </a:p>
          <a:p>
            <a:r>
              <a:rPr lang="en-US" dirty="0">
                <a:solidFill>
                  <a:schemeClr val="bg2">
                    <a:lumMod val="75000"/>
                  </a:schemeClr>
                </a:solidFill>
                <a:latin typeface="Times Neue Roman" panose="020B0604020202020204" charset="0"/>
              </a:rPr>
              <a:t>https://youtu.be/QAAf326wP00 </a:t>
            </a:r>
          </a:p>
        </p:txBody>
      </p:sp>
      <p:sp>
        <p:nvSpPr>
          <p:cNvPr id="2" name="Rectangle 1"/>
          <p:cNvSpPr/>
          <p:nvPr/>
        </p:nvSpPr>
        <p:spPr>
          <a:xfrm>
            <a:off x="867408" y="4702161"/>
            <a:ext cx="2641749" cy="784830"/>
          </a:xfrm>
          <a:prstGeom prst="rect">
            <a:avLst/>
          </a:prstGeom>
          <a:noFill/>
        </p:spPr>
        <p:txBody>
          <a:bodyPr wrap="none" lIns="91440" tIns="45720" rIns="91440" bIns="45720">
            <a:spAutoFit/>
          </a:bodyPr>
          <a:lstStyle/>
          <a:p>
            <a:pPr algn="ctr"/>
            <a:r>
              <a:rPr lang="en-US" sz="4500" b="0" cap="none" spc="0" dirty="0">
                <a:ln w="0"/>
                <a:solidFill>
                  <a:schemeClr val="tx1"/>
                </a:solidFill>
                <a:effectLst>
                  <a:outerShdw blurRad="38100" dist="19050" dir="2700000" algn="tl" rotWithShape="0">
                    <a:schemeClr val="dk1">
                      <a:alpha val="40000"/>
                    </a:schemeClr>
                  </a:outerShdw>
                </a:effectLst>
              </a:rPr>
              <a:t>Thank you</a:t>
            </a:r>
          </a:p>
        </p:txBody>
      </p:sp>
    </p:spTree>
    <p:extLst>
      <p:ext uri="{BB962C8B-B14F-4D97-AF65-F5344CB8AC3E}">
        <p14:creationId xmlns:p14="http://schemas.microsoft.com/office/powerpoint/2010/main" val="109977590"/>
      </p:ext>
    </p:extLst>
  </p:cSld>
  <p:clrMapOvr>
    <a:masterClrMapping/>
  </p:clrMapOvr>
</p:sld>
</file>

<file path=ppt/theme/theme1.xml><?xml version="1.0" encoding="utf-8"?>
<a:theme xmlns:a="http://schemas.openxmlformats.org/drawingml/2006/main" name="Dividend">
  <a:themeElements>
    <a:clrScheme name="Yellow Orange">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Dividend">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txDef>
      <a:spPr>
        <a:solidFill>
          <a:srgbClr val="00B050"/>
        </a:solidFill>
        <a:scene3d>
          <a:camera prst="orthographicFront"/>
          <a:lightRig rig="flat" dir="t"/>
        </a:scene3d>
        <a:sp3d/>
      </a:spPr>
      <a:bodyPr spcFirstLastPara="0" vert="horz" wrap="square" lIns="10160" tIns="10160" rIns="10160" bIns="10160" numCol="1" spcCol="1270" anchor="ctr" anchorCtr="0">
        <a:noAutofit/>
      </a:bodyPr>
      <a:lstStyle>
        <a:defPPr indent="0" algn="ctr" defTabSz="355600">
          <a:lnSpc>
            <a:spcPct val="90000"/>
          </a:lnSpc>
          <a:spcBef>
            <a:spcPct val="0"/>
          </a:spcBef>
          <a:spcAft>
            <a:spcPct val="35000"/>
          </a:spcAft>
          <a:buNone/>
          <a:defRPr sz="1400" b="1" dirty="0" smtClean="0">
            <a:solidFill>
              <a:schemeClr val="accent1">
                <a:lumMod val="60000"/>
                <a:lumOff val="40000"/>
              </a:schemeClr>
            </a:solidFill>
            <a:latin typeface="Arial" pitchFamily="34" charset="0"/>
            <a:cs typeface="Arial" pitchFamily="34" charset="0"/>
          </a:defRPr>
        </a:defPPr>
      </a:lstStyle>
      <a:style>
        <a:lnRef idx="0">
          <a:scrgbClr r="0" g="0" b="0"/>
        </a:lnRef>
        <a:fillRef idx="0">
          <a:scrgbClr r="0" g="0" b="0"/>
        </a:fillRef>
        <a:effectRef idx="0">
          <a:scrgbClr r="0" g="0" b="0"/>
        </a:effectRef>
        <a:fontRef idx="minor">
          <a:schemeClr val="lt1"/>
        </a:fontRef>
      </a:style>
    </a:txDef>
  </a:objectDefaults>
  <a:extraClrSchemeLst/>
  <a:extLst>
    <a:ext uri="{05A4C25C-085E-4340-85A3-A5531E510DB2}">
      <thm15:themeFamily xmlns:thm15="http://schemas.microsoft.com/office/thememl/2012/main" name="Dividend" id="{9697A71B-4AB7-4A1A-BD5B-BB2D22835B57}" vid="{C21699FF-00E4-43C8-BBCC-D7E5536C3717}"/>
    </a:ext>
  </a:extLst>
</a:theme>
</file>

<file path=docProps/app.xml><?xml version="1.0" encoding="utf-8"?>
<Properties xmlns="http://schemas.openxmlformats.org/officeDocument/2006/extended-properties" xmlns:vt="http://schemas.openxmlformats.org/officeDocument/2006/docPropsVTypes">
  <Template>TM03457464[[fn=Dividend]]</Template>
  <TotalTime>1831</TotalTime>
  <Words>854</Words>
  <Application>Microsoft Macintosh PowerPoint</Application>
  <PresentationFormat>Widescreen</PresentationFormat>
  <Paragraphs>92</Paragraphs>
  <Slides>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8</vt:i4>
      </vt:variant>
    </vt:vector>
  </HeadingPairs>
  <TitlesOfParts>
    <vt:vector size="15" baseType="lpstr">
      <vt:lpstr>Arial</vt:lpstr>
      <vt:lpstr>Arimo Bold</vt:lpstr>
      <vt:lpstr>Gill Sans MT</vt:lpstr>
      <vt:lpstr>Times Neue Roman</vt:lpstr>
      <vt:lpstr>Wingdings</vt:lpstr>
      <vt:lpstr>Wingdings 2</vt:lpstr>
      <vt:lpstr>Dividend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Ramraj Narasimhan</dc:creator>
  <cp:lastModifiedBy>Itesh Dash</cp:lastModifiedBy>
  <cp:revision>50</cp:revision>
  <dcterms:created xsi:type="dcterms:W3CDTF">2021-11-01T15:49:41Z</dcterms:created>
  <dcterms:modified xsi:type="dcterms:W3CDTF">2021-11-12T08:36:23Z</dcterms:modified>
</cp:coreProperties>
</file>